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53"/>
  </p:notesMasterIdLst>
  <p:handoutMasterIdLst>
    <p:handoutMasterId r:id="rId54"/>
  </p:handoutMasterIdLst>
  <p:sldIdLst>
    <p:sldId id="10817" r:id="rId5"/>
    <p:sldId id="10826" r:id="rId6"/>
    <p:sldId id="10871" r:id="rId7"/>
    <p:sldId id="10828" r:id="rId8"/>
    <p:sldId id="10874" r:id="rId9"/>
    <p:sldId id="10875" r:id="rId10"/>
    <p:sldId id="10876" r:id="rId11"/>
    <p:sldId id="10877" r:id="rId12"/>
    <p:sldId id="10835" r:id="rId13"/>
    <p:sldId id="10836" r:id="rId14"/>
    <p:sldId id="10878" r:id="rId15"/>
    <p:sldId id="10809" r:id="rId16"/>
    <p:sldId id="10911" r:id="rId17"/>
    <p:sldId id="10879" r:id="rId18"/>
    <p:sldId id="10881" r:id="rId19"/>
    <p:sldId id="10882" r:id="rId20"/>
    <p:sldId id="10883" r:id="rId21"/>
    <p:sldId id="10838" r:id="rId22"/>
    <p:sldId id="10884" r:id="rId23"/>
    <p:sldId id="10885" r:id="rId24"/>
    <p:sldId id="10887" r:id="rId25"/>
    <p:sldId id="10840" r:id="rId26"/>
    <p:sldId id="10888" r:id="rId27"/>
    <p:sldId id="10841" r:id="rId28"/>
    <p:sldId id="10889" r:id="rId29"/>
    <p:sldId id="10891" r:id="rId30"/>
    <p:sldId id="10890" r:id="rId31"/>
    <p:sldId id="10892" r:id="rId32"/>
    <p:sldId id="10893" r:id="rId33"/>
    <p:sldId id="10895" r:id="rId34"/>
    <p:sldId id="10896" r:id="rId35"/>
    <p:sldId id="10897" r:id="rId36"/>
    <p:sldId id="10898" r:id="rId37"/>
    <p:sldId id="10899" r:id="rId38"/>
    <p:sldId id="10901" r:id="rId39"/>
    <p:sldId id="10902" r:id="rId40"/>
    <p:sldId id="10842" r:id="rId41"/>
    <p:sldId id="10903" r:id="rId42"/>
    <p:sldId id="10904" r:id="rId43"/>
    <p:sldId id="10869" r:id="rId44"/>
    <p:sldId id="10822" r:id="rId45"/>
    <p:sldId id="10864" r:id="rId46"/>
    <p:sldId id="10865" r:id="rId47"/>
    <p:sldId id="10905" r:id="rId48"/>
    <p:sldId id="10907" r:id="rId49"/>
    <p:sldId id="10844" r:id="rId50"/>
    <p:sldId id="10845" r:id="rId51"/>
    <p:sldId id="10910" r:id="rId52"/>
  </p:sldIdLst>
  <p:sldSz cx="18288000" cy="10287000"/>
  <p:notesSz cx="7099300" cy="10234613"/>
  <p:defaultTextStyle>
    <a:defPPr>
      <a:defRPr lang="en-US"/>
    </a:defPPr>
    <a:lvl1pPr marL="0" algn="l" defTabSz="1632775" rtl="0" eaLnBrk="1" latinLnBrk="0" hangingPunct="1">
      <a:defRPr sz="3250" kern="1200">
        <a:solidFill>
          <a:schemeClr val="tx1"/>
        </a:solidFill>
        <a:latin typeface="+mn-lt"/>
        <a:ea typeface="+mn-ea"/>
        <a:cs typeface="+mn-cs"/>
      </a:defRPr>
    </a:lvl1pPr>
    <a:lvl2pPr marL="816388" algn="l" defTabSz="1632775" rtl="0" eaLnBrk="1" latinLnBrk="0" hangingPunct="1">
      <a:defRPr sz="3250" kern="1200">
        <a:solidFill>
          <a:schemeClr val="tx1"/>
        </a:solidFill>
        <a:latin typeface="+mn-lt"/>
        <a:ea typeface="+mn-ea"/>
        <a:cs typeface="+mn-cs"/>
      </a:defRPr>
    </a:lvl2pPr>
    <a:lvl3pPr marL="1632775" algn="l" defTabSz="1632775" rtl="0" eaLnBrk="1" latinLnBrk="0" hangingPunct="1">
      <a:defRPr sz="3250" kern="1200">
        <a:solidFill>
          <a:schemeClr val="tx1"/>
        </a:solidFill>
        <a:latin typeface="+mn-lt"/>
        <a:ea typeface="+mn-ea"/>
        <a:cs typeface="+mn-cs"/>
      </a:defRPr>
    </a:lvl3pPr>
    <a:lvl4pPr marL="2449164" algn="l" defTabSz="1632775" rtl="0" eaLnBrk="1" latinLnBrk="0" hangingPunct="1">
      <a:defRPr sz="3250" kern="1200">
        <a:solidFill>
          <a:schemeClr val="tx1"/>
        </a:solidFill>
        <a:latin typeface="+mn-lt"/>
        <a:ea typeface="+mn-ea"/>
        <a:cs typeface="+mn-cs"/>
      </a:defRPr>
    </a:lvl4pPr>
    <a:lvl5pPr marL="3265551" algn="l" defTabSz="1632775" rtl="0" eaLnBrk="1" latinLnBrk="0" hangingPunct="1">
      <a:defRPr sz="3250" kern="1200">
        <a:solidFill>
          <a:schemeClr val="tx1"/>
        </a:solidFill>
        <a:latin typeface="+mn-lt"/>
        <a:ea typeface="+mn-ea"/>
        <a:cs typeface="+mn-cs"/>
      </a:defRPr>
    </a:lvl5pPr>
    <a:lvl6pPr marL="4081939" algn="l" defTabSz="1632775" rtl="0" eaLnBrk="1" latinLnBrk="0" hangingPunct="1">
      <a:defRPr sz="3250" kern="1200">
        <a:solidFill>
          <a:schemeClr val="tx1"/>
        </a:solidFill>
        <a:latin typeface="+mn-lt"/>
        <a:ea typeface="+mn-ea"/>
        <a:cs typeface="+mn-cs"/>
      </a:defRPr>
    </a:lvl6pPr>
    <a:lvl7pPr marL="4898326" algn="l" defTabSz="1632775" rtl="0" eaLnBrk="1" latinLnBrk="0" hangingPunct="1">
      <a:defRPr sz="3250" kern="1200">
        <a:solidFill>
          <a:schemeClr val="tx1"/>
        </a:solidFill>
        <a:latin typeface="+mn-lt"/>
        <a:ea typeface="+mn-ea"/>
        <a:cs typeface="+mn-cs"/>
      </a:defRPr>
    </a:lvl7pPr>
    <a:lvl8pPr marL="5714714" algn="l" defTabSz="1632775" rtl="0" eaLnBrk="1" latinLnBrk="0" hangingPunct="1">
      <a:defRPr sz="3250" kern="1200">
        <a:solidFill>
          <a:schemeClr val="tx1"/>
        </a:solidFill>
        <a:latin typeface="+mn-lt"/>
        <a:ea typeface="+mn-ea"/>
        <a:cs typeface="+mn-cs"/>
      </a:defRPr>
    </a:lvl8pPr>
    <a:lvl9pPr marL="6531103" algn="l" defTabSz="1632775" rtl="0" eaLnBrk="1" latinLnBrk="0" hangingPunct="1">
      <a:defRPr sz="32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Wyse" initials="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B8B4B1"/>
    <a:srgbClr val="A50021"/>
    <a:srgbClr val="CC0000"/>
    <a:srgbClr val="EFE3DD"/>
    <a:srgbClr val="AFB3B6"/>
    <a:srgbClr val="D48A88"/>
    <a:srgbClr val="9999FF"/>
    <a:srgbClr val="9966FF"/>
    <a:srgbClr val="DAD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39" d="100"/>
          <a:sy n="39" d="100"/>
        </p:scale>
        <p:origin x="940" y="52"/>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Hauptman" userId="4b23c178-fe9c-4d5b-af58-c7a5db1a7465" providerId="ADAL" clId="{6317B044-C4B5-4713-9FEA-07A6D5B37F21}"/>
    <pc:docChg chg="delSld">
      <pc:chgData name="Amy Hauptman" userId="4b23c178-fe9c-4d5b-af58-c7a5db1a7465" providerId="ADAL" clId="{6317B044-C4B5-4713-9FEA-07A6D5B37F21}" dt="2025-07-07T14:30:06.046" v="20" actId="47"/>
      <pc:docMkLst>
        <pc:docMk/>
      </pc:docMkLst>
      <pc:sldChg chg="del">
        <pc:chgData name="Amy Hauptman" userId="4b23c178-fe9c-4d5b-af58-c7a5db1a7465" providerId="ADAL" clId="{6317B044-C4B5-4713-9FEA-07A6D5B37F21}" dt="2025-07-07T14:29:28.940" v="0" actId="47"/>
        <pc:sldMkLst>
          <pc:docMk/>
          <pc:sldMk cId="439222973" sldId="10725"/>
        </pc:sldMkLst>
      </pc:sldChg>
      <pc:sldChg chg="del">
        <pc:chgData name="Amy Hauptman" userId="4b23c178-fe9c-4d5b-af58-c7a5db1a7465" providerId="ADAL" clId="{6317B044-C4B5-4713-9FEA-07A6D5B37F21}" dt="2025-07-07T14:30:06.046" v="20" actId="47"/>
        <pc:sldMkLst>
          <pc:docMk/>
          <pc:sldMk cId="1740483315" sldId="10846"/>
        </pc:sldMkLst>
      </pc:sldChg>
      <pc:sldChg chg="del">
        <pc:chgData name="Amy Hauptman" userId="4b23c178-fe9c-4d5b-af58-c7a5db1a7465" providerId="ADAL" clId="{6317B044-C4B5-4713-9FEA-07A6D5B37F21}" dt="2025-07-07T14:29:31.147" v="2" actId="47"/>
        <pc:sldMkLst>
          <pc:docMk/>
          <pc:sldMk cId="572645737" sldId="10851"/>
        </pc:sldMkLst>
      </pc:sldChg>
      <pc:sldChg chg="del">
        <pc:chgData name="Amy Hauptman" userId="4b23c178-fe9c-4d5b-af58-c7a5db1a7465" providerId="ADAL" clId="{6317B044-C4B5-4713-9FEA-07A6D5B37F21}" dt="2025-07-07T14:29:32.349" v="3" actId="47"/>
        <pc:sldMkLst>
          <pc:docMk/>
          <pc:sldMk cId="154788044" sldId="10852"/>
        </pc:sldMkLst>
      </pc:sldChg>
      <pc:sldChg chg="del">
        <pc:chgData name="Amy Hauptman" userId="4b23c178-fe9c-4d5b-af58-c7a5db1a7465" providerId="ADAL" clId="{6317B044-C4B5-4713-9FEA-07A6D5B37F21}" dt="2025-07-07T14:29:36.913" v="5" actId="47"/>
        <pc:sldMkLst>
          <pc:docMk/>
          <pc:sldMk cId="2191900149" sldId="10853"/>
        </pc:sldMkLst>
      </pc:sldChg>
      <pc:sldChg chg="del">
        <pc:chgData name="Amy Hauptman" userId="4b23c178-fe9c-4d5b-af58-c7a5db1a7465" providerId="ADAL" clId="{6317B044-C4B5-4713-9FEA-07A6D5B37F21}" dt="2025-07-07T14:29:38.935" v="6" actId="47"/>
        <pc:sldMkLst>
          <pc:docMk/>
          <pc:sldMk cId="3513694962" sldId="10854"/>
        </pc:sldMkLst>
      </pc:sldChg>
      <pc:sldChg chg="del">
        <pc:chgData name="Amy Hauptman" userId="4b23c178-fe9c-4d5b-af58-c7a5db1a7465" providerId="ADAL" clId="{6317B044-C4B5-4713-9FEA-07A6D5B37F21}" dt="2025-07-07T14:29:40.402" v="7" actId="47"/>
        <pc:sldMkLst>
          <pc:docMk/>
          <pc:sldMk cId="4180698598" sldId="10855"/>
        </pc:sldMkLst>
      </pc:sldChg>
      <pc:sldChg chg="del">
        <pc:chgData name="Amy Hauptman" userId="4b23c178-fe9c-4d5b-af58-c7a5db1a7465" providerId="ADAL" clId="{6317B044-C4B5-4713-9FEA-07A6D5B37F21}" dt="2025-07-07T14:29:41.633" v="8" actId="47"/>
        <pc:sldMkLst>
          <pc:docMk/>
          <pc:sldMk cId="3905810750" sldId="10856"/>
        </pc:sldMkLst>
      </pc:sldChg>
      <pc:sldChg chg="del">
        <pc:chgData name="Amy Hauptman" userId="4b23c178-fe9c-4d5b-af58-c7a5db1a7465" providerId="ADAL" clId="{6317B044-C4B5-4713-9FEA-07A6D5B37F21}" dt="2025-07-07T14:29:42.964" v="9" actId="47"/>
        <pc:sldMkLst>
          <pc:docMk/>
          <pc:sldMk cId="1221664804" sldId="10857"/>
        </pc:sldMkLst>
      </pc:sldChg>
      <pc:sldChg chg="del">
        <pc:chgData name="Amy Hauptman" userId="4b23c178-fe9c-4d5b-af58-c7a5db1a7465" providerId="ADAL" clId="{6317B044-C4B5-4713-9FEA-07A6D5B37F21}" dt="2025-07-07T14:29:47.389" v="11" actId="47"/>
        <pc:sldMkLst>
          <pc:docMk/>
          <pc:sldMk cId="939226613" sldId="10859"/>
        </pc:sldMkLst>
      </pc:sldChg>
      <pc:sldChg chg="del">
        <pc:chgData name="Amy Hauptman" userId="4b23c178-fe9c-4d5b-af58-c7a5db1a7465" providerId="ADAL" clId="{6317B044-C4B5-4713-9FEA-07A6D5B37F21}" dt="2025-07-07T14:29:49.484" v="12" actId="47"/>
        <pc:sldMkLst>
          <pc:docMk/>
          <pc:sldMk cId="682406646" sldId="10860"/>
        </pc:sldMkLst>
      </pc:sldChg>
      <pc:sldChg chg="del">
        <pc:chgData name="Amy Hauptman" userId="4b23c178-fe9c-4d5b-af58-c7a5db1a7465" providerId="ADAL" clId="{6317B044-C4B5-4713-9FEA-07A6D5B37F21}" dt="2025-07-07T14:29:52.076" v="13" actId="47"/>
        <pc:sldMkLst>
          <pc:docMk/>
          <pc:sldMk cId="244427377" sldId="10861"/>
        </pc:sldMkLst>
      </pc:sldChg>
      <pc:sldChg chg="del">
        <pc:chgData name="Amy Hauptman" userId="4b23c178-fe9c-4d5b-af58-c7a5db1a7465" providerId="ADAL" clId="{6317B044-C4B5-4713-9FEA-07A6D5B37F21}" dt="2025-07-07T14:29:56.187" v="16" actId="47"/>
        <pc:sldMkLst>
          <pc:docMk/>
          <pc:sldMk cId="2991648558" sldId="10862"/>
        </pc:sldMkLst>
      </pc:sldChg>
      <pc:sldChg chg="del">
        <pc:chgData name="Amy Hauptman" userId="4b23c178-fe9c-4d5b-af58-c7a5db1a7465" providerId="ADAL" clId="{6317B044-C4B5-4713-9FEA-07A6D5B37F21}" dt="2025-07-07T14:29:53.426" v="14" actId="47"/>
        <pc:sldMkLst>
          <pc:docMk/>
          <pc:sldMk cId="627631526" sldId="10867"/>
        </pc:sldMkLst>
      </pc:sldChg>
      <pc:sldChg chg="del">
        <pc:chgData name="Amy Hauptman" userId="4b23c178-fe9c-4d5b-af58-c7a5db1a7465" providerId="ADAL" clId="{6317B044-C4B5-4713-9FEA-07A6D5B37F21}" dt="2025-07-07T14:29:54.989" v="15" actId="47"/>
        <pc:sldMkLst>
          <pc:docMk/>
          <pc:sldMk cId="4254782410" sldId="10868"/>
        </pc:sldMkLst>
      </pc:sldChg>
      <pc:sldChg chg="del">
        <pc:chgData name="Amy Hauptman" userId="4b23c178-fe9c-4d5b-af58-c7a5db1a7465" providerId="ADAL" clId="{6317B044-C4B5-4713-9FEA-07A6D5B37F21}" dt="2025-07-07T14:29:30.071" v="1" actId="47"/>
        <pc:sldMkLst>
          <pc:docMk/>
          <pc:sldMk cId="2821627470" sldId="10872"/>
        </pc:sldMkLst>
      </pc:sldChg>
      <pc:sldChg chg="del">
        <pc:chgData name="Amy Hauptman" userId="4b23c178-fe9c-4d5b-af58-c7a5db1a7465" providerId="ADAL" clId="{6317B044-C4B5-4713-9FEA-07A6D5B37F21}" dt="2025-07-07T14:29:33.734" v="4" actId="47"/>
        <pc:sldMkLst>
          <pc:docMk/>
          <pc:sldMk cId="2054574731" sldId="10873"/>
        </pc:sldMkLst>
      </pc:sldChg>
      <pc:sldChg chg="del">
        <pc:chgData name="Amy Hauptman" userId="4b23c178-fe9c-4d5b-af58-c7a5db1a7465" providerId="ADAL" clId="{6317B044-C4B5-4713-9FEA-07A6D5B37F21}" dt="2025-07-07T14:29:44.571" v="10" actId="47"/>
        <pc:sldMkLst>
          <pc:docMk/>
          <pc:sldMk cId="1405587580" sldId="10886"/>
        </pc:sldMkLst>
      </pc:sldChg>
      <pc:sldChg chg="del">
        <pc:chgData name="Amy Hauptman" userId="4b23c178-fe9c-4d5b-af58-c7a5db1a7465" providerId="ADAL" clId="{6317B044-C4B5-4713-9FEA-07A6D5B37F21}" dt="2025-07-07T14:30:01.810" v="18" actId="47"/>
        <pc:sldMkLst>
          <pc:docMk/>
          <pc:sldMk cId="2865790598" sldId="10906"/>
        </pc:sldMkLst>
      </pc:sldChg>
      <pc:sldChg chg="del">
        <pc:chgData name="Amy Hauptman" userId="4b23c178-fe9c-4d5b-af58-c7a5db1a7465" providerId="ADAL" clId="{6317B044-C4B5-4713-9FEA-07A6D5B37F21}" dt="2025-07-07T14:29:57.461" v="17" actId="47"/>
        <pc:sldMkLst>
          <pc:docMk/>
          <pc:sldMk cId="2564194114" sldId="10908"/>
        </pc:sldMkLst>
      </pc:sldChg>
      <pc:sldChg chg="del">
        <pc:chgData name="Amy Hauptman" userId="4b23c178-fe9c-4d5b-af58-c7a5db1a7465" providerId="ADAL" clId="{6317B044-C4B5-4713-9FEA-07A6D5B37F21}" dt="2025-07-07T14:30:03.805" v="19" actId="47"/>
        <pc:sldMkLst>
          <pc:docMk/>
          <pc:sldMk cId="3868195662" sldId="109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F292B963-8033-444E-873B-248E4B624FB3}" type="datetimeFigureOut">
              <a:rPr lang="en-US" smtClean="0"/>
              <a:t>7/7/2025</a:t>
            </a:fld>
            <a:endParaRPr lang="en-US"/>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DC73505-B753-4B49-8C52-63A2ECA8DFB3}" type="slidenum">
              <a:rPr lang="en-US" smtClean="0"/>
              <a:t>‹#›</a:t>
            </a:fld>
            <a:endParaRPr lang="en-US"/>
          </a:p>
        </p:txBody>
      </p:sp>
    </p:spTree>
    <p:extLst>
      <p:ext uri="{BB962C8B-B14F-4D97-AF65-F5344CB8AC3E}">
        <p14:creationId xmlns:p14="http://schemas.microsoft.com/office/powerpoint/2010/main" val="363587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1C7441D-B11F-438D-8D7D-F09D3BDE2B93}" type="datetimeFigureOut">
              <a:rPr lang="en-US" smtClean="0"/>
              <a:t>7/7/2025</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F67B66-4C69-4B88-A8AD-86D57E1A4D96}" type="slidenum">
              <a:rPr lang="en-US" smtClean="0"/>
              <a:t>‹#›</a:t>
            </a:fld>
            <a:endParaRPr lang="en-US"/>
          </a:p>
        </p:txBody>
      </p:sp>
    </p:spTree>
    <p:extLst>
      <p:ext uri="{BB962C8B-B14F-4D97-AF65-F5344CB8AC3E}">
        <p14:creationId xmlns:p14="http://schemas.microsoft.com/office/powerpoint/2010/main" val="2317526262"/>
      </p:ext>
    </p:extLst>
  </p:cSld>
  <p:clrMap bg1="lt1" tx1="dk1" bg2="lt2" tx2="dk2" accent1="accent1" accent2="accent2" accent3="accent3" accent4="accent4" accent5="accent5" accent6="accent6" hlink="hlink" folHlink="folHlink"/>
  <p:notesStyle>
    <a:lvl1pPr marL="0" algn="l" defTabSz="1143000" rtl="0" eaLnBrk="1" latinLnBrk="0" hangingPunct="1">
      <a:defRPr sz="1500" kern="1200">
        <a:solidFill>
          <a:schemeClr val="tx1"/>
        </a:solidFill>
        <a:latin typeface="+mn-lt"/>
        <a:ea typeface="+mn-ea"/>
        <a:cs typeface="+mn-cs"/>
      </a:defRPr>
    </a:lvl1pPr>
    <a:lvl2pPr marL="571500" algn="l" defTabSz="1143000" rtl="0" eaLnBrk="1" latinLnBrk="0" hangingPunct="1">
      <a:defRPr sz="1500" kern="1200">
        <a:solidFill>
          <a:schemeClr val="tx1"/>
        </a:solidFill>
        <a:latin typeface="+mn-lt"/>
        <a:ea typeface="+mn-ea"/>
        <a:cs typeface="+mn-cs"/>
      </a:defRPr>
    </a:lvl2pPr>
    <a:lvl3pPr marL="1143000" algn="l" defTabSz="1143000" rtl="0" eaLnBrk="1" latinLnBrk="0" hangingPunct="1">
      <a:defRPr sz="1500" kern="1200">
        <a:solidFill>
          <a:schemeClr val="tx1"/>
        </a:solidFill>
        <a:latin typeface="+mn-lt"/>
        <a:ea typeface="+mn-ea"/>
        <a:cs typeface="+mn-cs"/>
      </a:defRPr>
    </a:lvl3pPr>
    <a:lvl4pPr marL="1714500" algn="l" defTabSz="1143000" rtl="0" eaLnBrk="1" latinLnBrk="0" hangingPunct="1">
      <a:defRPr sz="1500" kern="1200">
        <a:solidFill>
          <a:schemeClr val="tx1"/>
        </a:solidFill>
        <a:latin typeface="+mn-lt"/>
        <a:ea typeface="+mn-ea"/>
        <a:cs typeface="+mn-cs"/>
      </a:defRPr>
    </a:lvl4pPr>
    <a:lvl5pPr marL="2286000" algn="l" defTabSz="1143000" rtl="0" eaLnBrk="1" latinLnBrk="0" hangingPunct="1">
      <a:defRPr sz="1500" kern="1200">
        <a:solidFill>
          <a:schemeClr val="tx1"/>
        </a:solidFill>
        <a:latin typeface="+mn-lt"/>
        <a:ea typeface="+mn-ea"/>
        <a:cs typeface="+mn-cs"/>
      </a:defRPr>
    </a:lvl5pPr>
    <a:lvl6pPr marL="2857500" algn="l" defTabSz="1143000" rtl="0" eaLnBrk="1" latinLnBrk="0" hangingPunct="1">
      <a:defRPr sz="1500" kern="1200">
        <a:solidFill>
          <a:schemeClr val="tx1"/>
        </a:solidFill>
        <a:latin typeface="+mn-lt"/>
        <a:ea typeface="+mn-ea"/>
        <a:cs typeface="+mn-cs"/>
      </a:defRPr>
    </a:lvl6pPr>
    <a:lvl7pPr marL="3429000" algn="l" defTabSz="1143000" rtl="0" eaLnBrk="1" latinLnBrk="0" hangingPunct="1">
      <a:defRPr sz="1500" kern="1200">
        <a:solidFill>
          <a:schemeClr val="tx1"/>
        </a:solidFill>
        <a:latin typeface="+mn-lt"/>
        <a:ea typeface="+mn-ea"/>
        <a:cs typeface="+mn-cs"/>
      </a:defRPr>
    </a:lvl7pPr>
    <a:lvl8pPr marL="4000500" algn="l" defTabSz="1143000" rtl="0" eaLnBrk="1" latinLnBrk="0" hangingPunct="1">
      <a:defRPr sz="1500" kern="1200">
        <a:solidFill>
          <a:schemeClr val="tx1"/>
        </a:solidFill>
        <a:latin typeface="+mn-lt"/>
        <a:ea typeface="+mn-ea"/>
        <a:cs typeface="+mn-cs"/>
      </a:defRPr>
    </a:lvl8pPr>
    <a:lvl9pPr marL="4572000" algn="l" defTabSz="114300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98DB1-6828-F8B2-4A7A-DB96566D7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37151-0ED3-2731-BADD-7DE9B8B5F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44DB2-9BD5-1CD1-3697-AEC69BB3A6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14A3DE-3FB9-89CD-D2D9-0C21E4711B7E}"/>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817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A07C-08A3-083E-E55C-9628404CF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52D8E-B6C8-6285-B4F6-E58AF3A67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4D0D8-4BA0-D47A-8C39-401B5DC3C9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44CE8E-0EFE-63C8-DFD5-1EFA270AFC60}"/>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11</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01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2E86D-30DC-1A97-893E-59709CCAA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D5CF3-E561-58E4-796C-5FEB981BD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92C70-595C-A561-5CC7-BB4CB3501A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3EC607-4E4D-1192-E32C-B7E5AE5716F7}"/>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12</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13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2BA5-CA2A-7323-3CC8-D095C9FA6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34642-DC10-E7CF-43CE-841D5B87B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BA099-EFF6-864C-B394-D253536974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1D9167-E7CE-AD6C-7848-8DF2B1CDC369}"/>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13</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41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2E9F2-5322-08C6-2A67-7FCB5E21F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4A4B5-C953-46A2-ACC9-768DCE5C6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CA3A5-FEA8-9B7F-3C96-C07EE0EACB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77B353-76C5-9AEF-3DDB-E096B1545EF1}"/>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14</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826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162BB-0030-EAE4-EC7F-5B7568B3C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D081A-37CA-D32A-2FB8-719779EA7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A87DC3-32DF-684A-DC1F-A140E939E0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238ED4-FAB9-9595-D50E-4E61574849A9}"/>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15</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30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20E2-5D21-8944-CE62-664FB0DEB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714B5-CBFA-15A5-7EA1-D12BE755F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E7058-BD89-395C-83BA-13C0904EE8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C428F8-8256-3E8D-1A67-8323B43FB61A}"/>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16</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30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AE3CC-B349-8E2C-8B23-B99D2BD0B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6CBF6-894F-7EAE-C647-D0F7A6870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EBFE8-31C5-1D8E-01C0-8412D91EA3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F371AE-153D-E86C-2A8E-C584AB739886}"/>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17</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76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33C0A-3019-2CCA-7110-52F9E58CF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CCA3E-00A4-3688-7673-F2CF1266B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238A4-0024-0432-6174-10C62CCA49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FD0831-67AF-605F-15E3-F4D2DE6BE54F}"/>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18</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09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CE4E3-8726-37DB-61E0-DD4711132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A94B5-DAD2-7262-F8B4-F05F7BCCF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3AB23-8FFF-6CBA-98E4-55BF730FA5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32B858-AAB7-ABEF-8CD2-2AAA3ECA2AF1}"/>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19</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35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24E94-D3B7-76EB-5EE3-57F5DD58E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C5A40-D88E-05A6-6E38-686C59BEE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05246-7380-4F5F-69F2-1F40F86C8A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A8B55D-B45F-6603-AD30-4CE6100DF1D7}"/>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20</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91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A186-0702-AFF4-A791-2398252B6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C3437-B6E9-8288-9898-B13312090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14E0F-3087-F2DB-48DF-73E9B2CD76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DFD7FB-ACFA-9162-E556-0F026E0EBF79}"/>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54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3EC09-2EF9-9752-3DE8-B9E92D07B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8D415-AF27-9E82-4767-CCEA3378F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F80C0-2E3C-597C-660D-53793A0E49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631425-91F5-C372-A6AC-93D72F0B7E47}"/>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21</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18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A9535-DC40-554F-20E4-91A604577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E5931-022A-A2F4-154C-362239D9E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661C4-79A4-25D0-D1AA-52B086AA6D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57522D-F630-D182-3655-2435D033063B}"/>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22</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499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4610-45D3-AC13-AAC4-F6CA6129B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B8800-6388-AF2C-FD15-894E21058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9FCB2-F2D2-526C-AF61-F1B4800FE2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7A8F6C-29DF-E224-6D4D-672ED058564B}"/>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23</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2222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B7CA-6B2C-C4E2-0698-C40000EB6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2C331-32BA-28AC-20B7-F9D71DAA5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92B56-7DCE-C0FB-A07D-050265D6BA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597C8D-E33D-DE21-4E1A-E01C86DF9726}"/>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24</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3643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F8EC-4173-293E-3CAF-CF54C75A2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9B414-56B3-E96E-BFA2-2BB21FC52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F7522-CFB5-F463-4A35-8BCB0C808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28032-4261-0E55-28B9-267A2A98A5DD}"/>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25</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715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33156-787B-1A63-E536-D43748EAA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F42E1-1467-5EAA-32E9-15B2658BC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079A5-7B85-D78A-0150-6F4B9EF8C0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1E047-C78B-DD4B-1629-5DACD3504EFE}"/>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26</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09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36A76-99C7-9FE1-36CC-B867D536C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FBC83-5847-D382-A4A8-AD61E4734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9407C-2009-B3FA-8C7A-14083453F2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62CC7D-D0BC-34EE-3652-A627D107B449}"/>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27</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373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6EFB-4368-7F2C-1475-7D79E9748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537AD-E319-F702-01EC-6F09CD436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44506-6BF6-11E1-2509-3CCDEA3331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79B0B9-B170-1F12-D712-DB4BB9D73080}"/>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28</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4902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07BDE-C96B-FB4D-981B-37C9D634C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9AD21-35CC-6146-AC0F-2A326216A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415AE-0547-EDAC-02DC-214320DC9F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4B7F4C-583A-2AB3-B3AF-11AEBF002FA9}"/>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29</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693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843C-876F-C7DF-B8E1-BB5EADE4B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2352E-80B9-3594-8AF3-8E3550C73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39598-311E-4E5E-39DD-40E0DDEB71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BF0B76-F74E-141D-7E75-2C1C4A4CA8F0}"/>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30</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807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EED36-7DCD-944A-171A-06F3D3ADD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26318-6D9D-FBB8-3050-B6016EC97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04DA5-C251-6A1F-4CCA-BBB1D49AE1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033E63-DED5-63FF-EF78-0DB34DA0E1E4}"/>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871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9D5A9-06C7-21F5-4A18-67B9E7076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29B7F-DC50-7A2B-7A69-A5964BFA6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5679C-1A35-D09D-5A33-BB4A998BFA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B777F6-17FA-9172-BB50-C9159CC0DA93}"/>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31</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88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6566-52AE-E9D7-51A8-7B33D91CA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725E2-9A5F-3BE5-F860-E92F34165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60492-C2EE-D26B-2E2C-DE6624353D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A571B0-6F82-6886-4ED2-D95C64DDF57E}"/>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32</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787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6D1EE-1508-AE69-9B6E-B42DE78B4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4D277-AC57-6184-3D68-D326BCD87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CE1BE-9CF9-5B22-FA3F-F708E4E10A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9ECBA0-D091-B060-E24C-EA5945CBB1A4}"/>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33</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737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36F6D-66A3-2E42-D102-510F8BF5A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DA0C6-4B1A-A6D1-0BB8-C0465B41E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CF145-158C-CAF6-8679-AF00DD8006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D90AD0-F632-7CD8-DFBE-0FC2F2D68B22}"/>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34</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601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CE5BC-3AAE-F9B7-A25C-ACE9AA59D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C2237-C35B-CD9D-4084-CF30707CA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A2F08-2396-4E58-8AB5-7AB8A1DCD8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8AB380-7E37-AE82-2A1A-B70B177445F6}"/>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35</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4798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6EA78-73FB-2327-09DE-4B6016419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BFE3C-E471-CC4B-930B-31DFA0393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9E674-1AD6-B816-24F6-89BA3DF65C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90BC41-D76E-4A6C-7F70-5CA52B17EEAC}"/>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36</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82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2AB28-B381-61C9-B2EB-8911F70E9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A7BDF-7CD5-464B-189C-EBEE4FE47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98E46-2CC8-2593-938A-2500105310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246046-11F3-396A-1A9B-7302C8E7F8F6}"/>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37</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6050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E019E-F45E-EB5A-8D34-E7E84BFD9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906CD-8C12-6C29-470F-7F755417A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6FC04-601E-6015-D3C2-11256046AE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D5B78E-19B1-DD3F-DE10-FF2AD543A64C}"/>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38</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334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7C6CE-299B-15BE-AA72-7BF1CCAA2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2460D-7360-0682-45D9-715790182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063D3-C089-4B28-DF0E-ADC7745240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D93B0B-EDB8-4B32-EE8A-E921AF9747FA}"/>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39</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6719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DE52A-04F4-AA6E-F5F3-F7E93BE47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8F657-598B-AF61-FFB0-131F7306C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212B4-E40E-5F72-0C7F-F210B0CAB6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17AED6-2196-AAAD-D596-2155D31EE5D7}"/>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40</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87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BA721-722B-CE3C-3005-76C7894FE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DB66C-414B-FB07-0931-74A11C054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08239-3723-35E9-B7A9-AA68F7EEB6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6106DA-3FD4-835A-C1F7-4E51510218ED}"/>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5</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712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B635-C75F-AB60-7BDC-3C560B3FD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961AA-66B5-4227-B400-6228C12F8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BD5A7-6DD8-D492-CE7F-1AC31B3E47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A0F740-D406-FCC7-3ABC-713B3CDCA8EE}"/>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42</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273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4B05-9833-F13D-C9BA-AF049524D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3492B-7125-98C3-CE84-144DF1F58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1AEB6-4A83-1D90-30E5-FA9F805A2F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3B17E5-EB30-15B9-453B-2ACC72FDC0E4}"/>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43</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5400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8BA6-BECA-5FF0-9B6B-E5B5919A3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5C5CA-0975-DBC0-8522-60F3EB92F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7B7E8-B7EA-FE01-A9D1-2D61AA2D0D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A7B105-F6BB-83B3-F470-780298AC4ADE}"/>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44</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5692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4C6D-9E46-5CC8-0895-C141D5AA5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0A19C-9FCE-A4E1-34A9-C2A16A00A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F9D7E-E6D3-4562-8778-A6DE772CB0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6E0FA8-2423-2A35-C986-28E1D7A5BE11}"/>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45</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531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D4EF4-A67E-BBA9-C78F-ED7015DF6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D6CAD-F796-EE79-CA96-7DC05E135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0D7BE-5982-6B0D-0F99-3D574DA3E3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F5725F-8A3F-3BD8-EE71-ECAA845EB284}"/>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46</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1599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B7F9-1B37-D33F-3DED-C9B572473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6DCA9-443D-C4C8-C87C-816C7F494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12CFB-7148-7F99-B0C8-EF11D6E4F0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1BC371-828A-9473-AEEB-E0E52857152E}"/>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47</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6163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7E16E-FD2B-CDE0-7FB6-459F6D819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DD46C-7607-EA9E-98F8-77A74F5D1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79041-CCEE-121F-853C-9FBF77B3F3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970452-8A47-A2BC-D3F9-BFED1611890C}"/>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48</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6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B20D7-1716-06E0-FC63-C34340B6A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E6792-C995-AFFF-6E20-63F6FAFB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2F043-10A3-DBAF-0D49-0743552DF6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541933-F26D-35A2-A054-93366E64F368}"/>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6</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41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8CA4-4D74-FA28-54CE-BC45F55B8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C6524-8779-86D4-AA8E-9C2760A6A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AC52B-0100-A4D5-2A21-91EFF0743A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DFEAAC-F1E3-2D5B-F75E-AF85A62E1BAA}"/>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7</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18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44E84-AF46-3B2C-1318-FDF590AC6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FC5D-30A8-543D-7B7D-F5CEACC0D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435AF-7657-5DBE-59A1-58CC1B8E28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F25D1E-84C0-7708-1FB6-3CCFD2014DF7}"/>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8</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44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5321F-0F1A-975A-6E63-542D04A3E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5AF02-A40B-2FAB-2E8E-E0C366EF2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67D70-C729-6E63-9B4F-3BB14A253D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8C9521-E8E7-905C-27D4-F587F2692E66}"/>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9</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1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474C9-70E9-9C34-D543-EF9DA865C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0D695-D4D0-7C87-BC1D-942B06CD7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7CD00-CE76-788E-8AD4-5F66FEF6F9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ADA97-71F8-964E-E204-046681CD7110}"/>
              </a:ext>
            </a:extLst>
          </p:cNvPr>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00A936F6-4730-4201-863C-1D2AC908511E}"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10</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99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0F0BFE-CFE6-4F8F-A37E-0F384BA70985}" type="datetime1">
              <a:rPr lang="en-US" smtClean="0">
                <a:solidFill>
                  <a:prstClr val="white">
                    <a:tint val="75000"/>
                  </a:prstClr>
                </a:solidFill>
              </a:rPr>
              <a:t>7/7/2025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0211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670257-5B94-42DA-B6CC-28E9A590CDC5}" type="datetime1">
              <a:rPr lang="en-US" smtClean="0">
                <a:solidFill>
                  <a:prstClr val="white">
                    <a:tint val="75000"/>
                  </a:prstClr>
                </a:solidFill>
              </a:rPr>
              <a:t>7/7/2025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828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41D174-5AAD-4A7B-8AE2-BF1B9C451914}" type="datetime1">
              <a:rPr lang="en-US" smtClean="0">
                <a:solidFill>
                  <a:prstClr val="white">
                    <a:tint val="75000"/>
                  </a:prstClr>
                </a:solidFill>
              </a:rPr>
              <a:t>7/7/2025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6987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96AA1-821D-4E96-A22B-7DAD1C0E74DC}" type="datetime1">
              <a:rPr lang="en-US" smtClean="0">
                <a:solidFill>
                  <a:prstClr val="white">
                    <a:tint val="75000"/>
                  </a:prstClr>
                </a:solidFill>
              </a:rPr>
              <a:t>7/7/2025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339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25">
                <a:solidFill>
                  <a:schemeClr val="tx1">
                    <a:tint val="75000"/>
                  </a:schemeClr>
                </a:solidFill>
              </a:defRPr>
            </a:lvl2pPr>
            <a:lvl3pPr marL="1828800" indent="0">
              <a:buNone/>
              <a:defRPr sz="3250">
                <a:solidFill>
                  <a:schemeClr val="tx1">
                    <a:tint val="75000"/>
                  </a:schemeClr>
                </a:solidFill>
              </a:defRPr>
            </a:lvl3pPr>
            <a:lvl4pPr marL="2743200" indent="0">
              <a:buNone/>
              <a:defRPr sz="2750">
                <a:solidFill>
                  <a:schemeClr val="tx1">
                    <a:tint val="75000"/>
                  </a:schemeClr>
                </a:solidFill>
              </a:defRPr>
            </a:lvl4pPr>
            <a:lvl5pPr marL="3657600" indent="0">
              <a:buNone/>
              <a:defRPr sz="2750">
                <a:solidFill>
                  <a:schemeClr val="tx1">
                    <a:tint val="75000"/>
                  </a:schemeClr>
                </a:solidFill>
              </a:defRPr>
            </a:lvl5pPr>
            <a:lvl6pPr marL="4572000" indent="0">
              <a:buNone/>
              <a:defRPr sz="2750">
                <a:solidFill>
                  <a:schemeClr val="tx1">
                    <a:tint val="75000"/>
                  </a:schemeClr>
                </a:solidFill>
              </a:defRPr>
            </a:lvl6pPr>
            <a:lvl7pPr marL="5486400" indent="0">
              <a:buNone/>
              <a:defRPr sz="2750">
                <a:solidFill>
                  <a:schemeClr val="tx1">
                    <a:tint val="75000"/>
                  </a:schemeClr>
                </a:solidFill>
              </a:defRPr>
            </a:lvl7pPr>
            <a:lvl8pPr marL="6400800" indent="0">
              <a:buNone/>
              <a:defRPr sz="2750">
                <a:solidFill>
                  <a:schemeClr val="tx1">
                    <a:tint val="75000"/>
                  </a:schemeClr>
                </a:solidFill>
              </a:defRPr>
            </a:lvl8pPr>
            <a:lvl9pPr marL="7315200" indent="0">
              <a:buNone/>
              <a:defRPr sz="27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084AF-39B3-4FA7-B774-78C16B1574DC}" type="datetime1">
              <a:rPr lang="en-US" smtClean="0">
                <a:solidFill>
                  <a:prstClr val="white">
                    <a:tint val="75000"/>
                  </a:prstClr>
                </a:solidFill>
              </a:rPr>
              <a:t>7/7/2025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4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3"/>
            <a:ext cx="8077200" cy="6788944"/>
          </a:xfrm>
        </p:spPr>
        <p:txBody>
          <a:bodyPr/>
          <a:lstStyle>
            <a:lvl1pPr>
              <a:defRPr sz="5625"/>
            </a:lvl1pPr>
            <a:lvl2pPr>
              <a:defRPr sz="4750"/>
            </a:lvl2pPr>
            <a:lvl3pPr>
              <a:defRPr sz="4000"/>
            </a:lvl3pPr>
            <a:lvl4pPr>
              <a:defRPr sz="3625"/>
            </a:lvl4pPr>
            <a:lvl5pPr>
              <a:defRPr sz="3625"/>
            </a:lvl5pPr>
            <a:lvl6pPr>
              <a:defRPr sz="3625"/>
            </a:lvl6pPr>
            <a:lvl7pPr>
              <a:defRPr sz="3625"/>
            </a:lvl7pPr>
            <a:lvl8pPr>
              <a:defRPr sz="3625"/>
            </a:lvl8pPr>
            <a:lvl9pPr>
              <a:defRPr sz="3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3"/>
            <a:ext cx="8077200" cy="6788944"/>
          </a:xfrm>
        </p:spPr>
        <p:txBody>
          <a:bodyPr/>
          <a:lstStyle>
            <a:lvl1pPr>
              <a:defRPr sz="5625"/>
            </a:lvl1pPr>
            <a:lvl2pPr>
              <a:defRPr sz="4750"/>
            </a:lvl2pPr>
            <a:lvl3pPr>
              <a:defRPr sz="4000"/>
            </a:lvl3pPr>
            <a:lvl4pPr>
              <a:defRPr sz="3625"/>
            </a:lvl4pPr>
            <a:lvl5pPr>
              <a:defRPr sz="3625"/>
            </a:lvl5pPr>
            <a:lvl6pPr>
              <a:defRPr sz="3625"/>
            </a:lvl6pPr>
            <a:lvl7pPr>
              <a:defRPr sz="3625"/>
            </a:lvl7pPr>
            <a:lvl8pPr>
              <a:defRPr sz="3625"/>
            </a:lvl8pPr>
            <a:lvl9pPr>
              <a:defRPr sz="3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DD62E-58CF-4E69-AB10-1E1563F9A089}" type="datetime1">
              <a:rPr lang="en-US" smtClean="0">
                <a:solidFill>
                  <a:prstClr val="white">
                    <a:tint val="75000"/>
                  </a:prstClr>
                </a:solidFill>
              </a:rPr>
              <a:t>7/7/2025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5624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1"/>
            <a:ext cx="8080376" cy="959644"/>
          </a:xfrm>
        </p:spPr>
        <p:txBody>
          <a:bodyPr anchor="b"/>
          <a:lstStyle>
            <a:lvl1pPr marL="0" indent="0">
              <a:buNone/>
              <a:defRPr sz="4750" b="1"/>
            </a:lvl1pPr>
            <a:lvl2pPr marL="914400" indent="0">
              <a:buNone/>
              <a:defRPr sz="4000" b="1"/>
            </a:lvl2pPr>
            <a:lvl3pPr marL="1828800" indent="0">
              <a:buNone/>
              <a:defRPr sz="3625" b="1"/>
            </a:lvl3pPr>
            <a:lvl4pPr marL="2743200" indent="0">
              <a:buNone/>
              <a:defRPr sz="3250" b="1"/>
            </a:lvl4pPr>
            <a:lvl5pPr marL="3657600" indent="0">
              <a:buNone/>
              <a:defRPr sz="3250" b="1"/>
            </a:lvl5pPr>
            <a:lvl6pPr marL="4572000" indent="0">
              <a:buNone/>
              <a:defRPr sz="3250" b="1"/>
            </a:lvl6pPr>
            <a:lvl7pPr marL="5486400" indent="0">
              <a:buNone/>
              <a:defRPr sz="3250" b="1"/>
            </a:lvl7pPr>
            <a:lvl8pPr marL="6400800" indent="0">
              <a:buNone/>
              <a:defRPr sz="3250" b="1"/>
            </a:lvl8pPr>
            <a:lvl9pPr marL="7315200" indent="0">
              <a:buNone/>
              <a:defRPr sz="3250" b="1"/>
            </a:lvl9pPr>
          </a:lstStyle>
          <a:p>
            <a:pPr lvl="0"/>
            <a:r>
              <a:rPr lang="en-US"/>
              <a:t>Click to edit Master text styles</a:t>
            </a:r>
          </a:p>
        </p:txBody>
      </p:sp>
      <p:sp>
        <p:nvSpPr>
          <p:cNvPr id="4" name="Content Placeholder 3"/>
          <p:cNvSpPr>
            <a:spLocks noGrp="1"/>
          </p:cNvSpPr>
          <p:nvPr>
            <p:ph sz="half" idx="2"/>
          </p:nvPr>
        </p:nvSpPr>
        <p:spPr>
          <a:xfrm>
            <a:off x="914401" y="3262311"/>
            <a:ext cx="8080376" cy="5926933"/>
          </a:xfrm>
        </p:spPr>
        <p:txBody>
          <a:bodyPr/>
          <a:lstStyle>
            <a:lvl1pPr>
              <a:defRPr sz="4750"/>
            </a:lvl1pPr>
            <a:lvl2pPr>
              <a:defRPr sz="4000"/>
            </a:lvl2pPr>
            <a:lvl3pPr>
              <a:defRPr sz="3625"/>
            </a:lvl3pPr>
            <a:lvl4pPr>
              <a:defRPr sz="3250"/>
            </a:lvl4pPr>
            <a:lvl5pPr>
              <a:defRPr sz="3250"/>
            </a:lvl5pPr>
            <a:lvl6pPr>
              <a:defRPr sz="3250"/>
            </a:lvl6pPr>
            <a:lvl7pPr>
              <a:defRPr sz="3250"/>
            </a:lvl7pPr>
            <a:lvl8pPr>
              <a:defRPr sz="3250"/>
            </a:lvl8pPr>
            <a:lvl9pPr>
              <a:defRPr sz="3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1"/>
            <a:ext cx="8083550" cy="959644"/>
          </a:xfrm>
        </p:spPr>
        <p:txBody>
          <a:bodyPr anchor="b"/>
          <a:lstStyle>
            <a:lvl1pPr marL="0" indent="0">
              <a:buNone/>
              <a:defRPr sz="4750" b="1"/>
            </a:lvl1pPr>
            <a:lvl2pPr marL="914400" indent="0">
              <a:buNone/>
              <a:defRPr sz="4000" b="1"/>
            </a:lvl2pPr>
            <a:lvl3pPr marL="1828800" indent="0">
              <a:buNone/>
              <a:defRPr sz="3625" b="1"/>
            </a:lvl3pPr>
            <a:lvl4pPr marL="2743200" indent="0">
              <a:buNone/>
              <a:defRPr sz="3250" b="1"/>
            </a:lvl4pPr>
            <a:lvl5pPr marL="3657600" indent="0">
              <a:buNone/>
              <a:defRPr sz="3250" b="1"/>
            </a:lvl5pPr>
            <a:lvl6pPr marL="4572000" indent="0">
              <a:buNone/>
              <a:defRPr sz="3250" b="1"/>
            </a:lvl6pPr>
            <a:lvl7pPr marL="5486400" indent="0">
              <a:buNone/>
              <a:defRPr sz="3250" b="1"/>
            </a:lvl7pPr>
            <a:lvl8pPr marL="6400800" indent="0">
              <a:buNone/>
              <a:defRPr sz="3250" b="1"/>
            </a:lvl8pPr>
            <a:lvl9pPr marL="7315200" indent="0">
              <a:buNone/>
              <a:defRPr sz="3250" b="1"/>
            </a:lvl9pPr>
          </a:lstStyle>
          <a:p>
            <a:pPr lvl="0"/>
            <a:r>
              <a:rPr lang="en-US"/>
              <a:t>Click to edit Master text styles</a:t>
            </a:r>
          </a:p>
        </p:txBody>
      </p:sp>
      <p:sp>
        <p:nvSpPr>
          <p:cNvPr id="6" name="Content Placeholder 5"/>
          <p:cNvSpPr>
            <a:spLocks noGrp="1"/>
          </p:cNvSpPr>
          <p:nvPr>
            <p:ph sz="quarter" idx="4"/>
          </p:nvPr>
        </p:nvSpPr>
        <p:spPr>
          <a:xfrm>
            <a:off x="9290053" y="3262311"/>
            <a:ext cx="8083550" cy="5926933"/>
          </a:xfrm>
        </p:spPr>
        <p:txBody>
          <a:bodyPr/>
          <a:lstStyle>
            <a:lvl1pPr>
              <a:defRPr sz="4750"/>
            </a:lvl1pPr>
            <a:lvl2pPr>
              <a:defRPr sz="4000"/>
            </a:lvl2pPr>
            <a:lvl3pPr>
              <a:defRPr sz="3625"/>
            </a:lvl3pPr>
            <a:lvl4pPr>
              <a:defRPr sz="3250"/>
            </a:lvl4pPr>
            <a:lvl5pPr>
              <a:defRPr sz="3250"/>
            </a:lvl5pPr>
            <a:lvl6pPr>
              <a:defRPr sz="3250"/>
            </a:lvl6pPr>
            <a:lvl7pPr>
              <a:defRPr sz="3250"/>
            </a:lvl7pPr>
            <a:lvl8pPr>
              <a:defRPr sz="3250"/>
            </a:lvl8pPr>
            <a:lvl9pPr>
              <a:defRPr sz="3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518AB0-FB15-44DF-B650-B0C547C7038B}" type="datetime1">
              <a:rPr lang="en-US" smtClean="0">
                <a:solidFill>
                  <a:prstClr val="white">
                    <a:tint val="75000"/>
                  </a:prstClr>
                </a:solidFill>
              </a:rPr>
              <a:t>7/7/2025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560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AE0078-3FED-4D37-A112-79FA74CE6C49}" type="datetime1">
              <a:rPr lang="en-US" smtClean="0">
                <a:solidFill>
                  <a:prstClr val="white">
                    <a:tint val="75000"/>
                  </a:prstClr>
                </a:solidFill>
              </a:rPr>
              <a:t>7/7/2025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32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2A47D-24ED-4F84-84FA-FB3245010BE0}" type="datetime1">
              <a:rPr lang="en-US" smtClean="0">
                <a:solidFill>
                  <a:prstClr val="white">
                    <a:tint val="75000"/>
                  </a:prstClr>
                </a:solidFill>
              </a:rPr>
              <a:t>7/7/2025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557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8"/>
            <a:ext cx="10223500" cy="8779670"/>
          </a:xfrm>
        </p:spPr>
        <p:txBody>
          <a:bodyPr/>
          <a:lstStyle>
            <a:lvl1pPr>
              <a:defRPr sz="6375"/>
            </a:lvl1pPr>
            <a:lvl2pPr>
              <a:defRPr sz="5625"/>
            </a:lvl2pPr>
            <a:lvl3pPr>
              <a:defRPr sz="475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4"/>
          </a:xfrm>
        </p:spPr>
        <p:txBody>
          <a:bodyPr/>
          <a:lstStyle>
            <a:lvl1pPr marL="0" indent="0">
              <a:buNone/>
              <a:defRPr sz="2750"/>
            </a:lvl1pPr>
            <a:lvl2pPr marL="914400" indent="0">
              <a:buNone/>
              <a:defRPr sz="2375"/>
            </a:lvl2pPr>
            <a:lvl3pPr marL="1828800" indent="0">
              <a:buNone/>
              <a:defRPr sz="2000"/>
            </a:lvl3pPr>
            <a:lvl4pPr marL="2743200" indent="0">
              <a:buNone/>
              <a:defRPr sz="1750"/>
            </a:lvl4pPr>
            <a:lvl5pPr marL="3657600" indent="0">
              <a:buNone/>
              <a:defRPr sz="1750"/>
            </a:lvl5pPr>
            <a:lvl6pPr marL="4572000" indent="0">
              <a:buNone/>
              <a:defRPr sz="1750"/>
            </a:lvl6pPr>
            <a:lvl7pPr marL="5486400" indent="0">
              <a:buNone/>
              <a:defRPr sz="1750"/>
            </a:lvl7pPr>
            <a:lvl8pPr marL="6400800" indent="0">
              <a:buNone/>
              <a:defRPr sz="1750"/>
            </a:lvl8pPr>
            <a:lvl9pPr marL="7315200" indent="0">
              <a:buNone/>
              <a:defRPr sz="1750"/>
            </a:lvl9pPr>
          </a:lstStyle>
          <a:p>
            <a:pPr lvl="0"/>
            <a:r>
              <a:rPr lang="en-US"/>
              <a:t>Click to edit Master text styles</a:t>
            </a:r>
          </a:p>
        </p:txBody>
      </p:sp>
      <p:sp>
        <p:nvSpPr>
          <p:cNvPr id="5" name="Date Placeholder 4"/>
          <p:cNvSpPr>
            <a:spLocks noGrp="1"/>
          </p:cNvSpPr>
          <p:nvPr>
            <p:ph type="dt" sz="half" idx="10"/>
          </p:nvPr>
        </p:nvSpPr>
        <p:spPr/>
        <p:txBody>
          <a:bodyPr/>
          <a:lstStyle/>
          <a:p>
            <a:fld id="{12BDA384-0055-4D56-AF17-C5FF63C6091B}" type="datetime1">
              <a:rPr lang="en-US" smtClean="0">
                <a:solidFill>
                  <a:prstClr val="white">
                    <a:tint val="75000"/>
                  </a:prstClr>
                </a:solidFill>
              </a:rPr>
              <a:t>7/7/2025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259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6375"/>
            </a:lvl1pPr>
            <a:lvl2pPr marL="914400" indent="0">
              <a:buNone/>
              <a:defRPr sz="5625"/>
            </a:lvl2pPr>
            <a:lvl3pPr marL="1828800" indent="0">
              <a:buNone/>
              <a:defRPr sz="475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8"/>
            <a:ext cx="10972800" cy="1207294"/>
          </a:xfrm>
        </p:spPr>
        <p:txBody>
          <a:bodyPr/>
          <a:lstStyle>
            <a:lvl1pPr marL="0" indent="0">
              <a:buNone/>
              <a:defRPr sz="2750"/>
            </a:lvl1pPr>
            <a:lvl2pPr marL="914400" indent="0">
              <a:buNone/>
              <a:defRPr sz="2375"/>
            </a:lvl2pPr>
            <a:lvl3pPr marL="1828800" indent="0">
              <a:buNone/>
              <a:defRPr sz="2000"/>
            </a:lvl3pPr>
            <a:lvl4pPr marL="2743200" indent="0">
              <a:buNone/>
              <a:defRPr sz="1750"/>
            </a:lvl4pPr>
            <a:lvl5pPr marL="3657600" indent="0">
              <a:buNone/>
              <a:defRPr sz="1750"/>
            </a:lvl5pPr>
            <a:lvl6pPr marL="4572000" indent="0">
              <a:buNone/>
              <a:defRPr sz="1750"/>
            </a:lvl6pPr>
            <a:lvl7pPr marL="5486400" indent="0">
              <a:buNone/>
              <a:defRPr sz="1750"/>
            </a:lvl7pPr>
            <a:lvl8pPr marL="6400800" indent="0">
              <a:buNone/>
              <a:defRPr sz="1750"/>
            </a:lvl8pPr>
            <a:lvl9pPr marL="7315200" indent="0">
              <a:buNone/>
              <a:defRPr sz="1750"/>
            </a:lvl9pPr>
          </a:lstStyle>
          <a:p>
            <a:pPr lvl="0"/>
            <a:r>
              <a:rPr lang="en-US"/>
              <a:t>Click to edit Master text styles</a:t>
            </a:r>
          </a:p>
        </p:txBody>
      </p:sp>
      <p:sp>
        <p:nvSpPr>
          <p:cNvPr id="5" name="Date Placeholder 4"/>
          <p:cNvSpPr>
            <a:spLocks noGrp="1"/>
          </p:cNvSpPr>
          <p:nvPr>
            <p:ph type="dt" sz="half" idx="10"/>
          </p:nvPr>
        </p:nvSpPr>
        <p:spPr/>
        <p:txBody>
          <a:bodyPr/>
          <a:lstStyle/>
          <a:p>
            <a:fld id="{69CB974D-232D-4AD0-8463-C1E337BAEB59}" type="datetime1">
              <a:rPr lang="en-US" smtClean="0">
                <a:solidFill>
                  <a:prstClr val="white">
                    <a:tint val="75000"/>
                  </a:prstClr>
                </a:solidFill>
              </a:rPr>
              <a:t>7/7/2025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5283823-0DEF-489E-BBA7-48E7AE0BD50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554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146304" tIns="73152" rIns="146304" bIns="73152" rtlCol="0" anchor="ctr">
            <a:normAutofit/>
          </a:bodyPr>
          <a:lstStyle/>
          <a:p>
            <a:r>
              <a:rPr lang="en-US"/>
              <a:t>Click to edit Master title style</a:t>
            </a:r>
          </a:p>
        </p:txBody>
      </p:sp>
      <p:sp>
        <p:nvSpPr>
          <p:cNvPr id="3" name="Text Placeholder 2"/>
          <p:cNvSpPr>
            <a:spLocks noGrp="1"/>
          </p:cNvSpPr>
          <p:nvPr>
            <p:ph type="body" idx="1"/>
          </p:nvPr>
        </p:nvSpPr>
        <p:spPr>
          <a:xfrm>
            <a:off x="914400" y="2400303"/>
            <a:ext cx="16459200" cy="6788944"/>
          </a:xfrm>
          <a:prstGeom prst="rect">
            <a:avLst/>
          </a:prstGeom>
        </p:spPr>
        <p:txBody>
          <a:bodyPr vert="horz" lIns="146304" tIns="73152" rIns="146304" bIns="731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146304" tIns="73152" rIns="146304" bIns="73152" rtlCol="0" anchor="ctr"/>
          <a:lstStyle>
            <a:lvl1pPr algn="l">
              <a:defRPr sz="2375">
                <a:solidFill>
                  <a:schemeClr val="tx1">
                    <a:tint val="75000"/>
                  </a:schemeClr>
                </a:solidFill>
              </a:defRPr>
            </a:lvl1pPr>
          </a:lstStyle>
          <a:p>
            <a:pPr defTabSz="1828800"/>
            <a:fld id="{2B3FD30A-BCB9-42C7-BD98-D8678E69BD82}" type="datetime1">
              <a:rPr lang="en-US" smtClean="0">
                <a:solidFill>
                  <a:prstClr val="white">
                    <a:tint val="75000"/>
                  </a:prstClr>
                </a:solidFill>
              </a:rPr>
              <a:pPr defTabSz="1828800"/>
              <a:t>7/7/2025</a:t>
            </a:fld>
            <a:endParaRPr lang="en-US">
              <a:solidFill>
                <a:prstClr val="white">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146304" tIns="73152" rIns="146304" bIns="73152" rtlCol="0" anchor="ctr"/>
          <a:lstStyle>
            <a:lvl1pPr algn="ctr">
              <a:defRPr sz="2375">
                <a:solidFill>
                  <a:schemeClr val="tx1">
                    <a:tint val="75000"/>
                  </a:schemeClr>
                </a:solidFill>
              </a:defRPr>
            </a:lvl1pPr>
          </a:lstStyle>
          <a:p>
            <a:pPr defTabSz="1828800"/>
            <a:endParaRPr lang="en-US">
              <a:solidFill>
                <a:prstClr val="white">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146304" tIns="73152" rIns="146304" bIns="73152" rtlCol="0" anchor="ctr"/>
          <a:lstStyle>
            <a:lvl1pPr algn="r">
              <a:defRPr sz="2375">
                <a:solidFill>
                  <a:schemeClr val="tx1">
                    <a:tint val="75000"/>
                  </a:schemeClr>
                </a:solidFill>
              </a:defRPr>
            </a:lvl1pPr>
          </a:lstStyle>
          <a:p>
            <a:pPr defTabSz="1828800"/>
            <a:fld id="{95283823-0DEF-489E-BBA7-48E7AE0BD503}" type="slidenum">
              <a:rPr lang="en-US" smtClean="0">
                <a:solidFill>
                  <a:prstClr val="white">
                    <a:tint val="75000"/>
                  </a:prstClr>
                </a:solidFill>
              </a:rPr>
              <a:pPr defTabSz="1828800"/>
              <a:t>‹#›</a:t>
            </a:fld>
            <a:endParaRPr lang="en-US">
              <a:solidFill>
                <a:prstClr val="white">
                  <a:tint val="75000"/>
                </a:prstClr>
              </a:solidFill>
            </a:endParaRPr>
          </a:p>
        </p:txBody>
      </p:sp>
    </p:spTree>
    <p:extLst>
      <p:ext uri="{BB962C8B-B14F-4D97-AF65-F5344CB8AC3E}">
        <p14:creationId xmlns:p14="http://schemas.microsoft.com/office/powerpoint/2010/main" val="3915042915"/>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1828800" rtl="0" eaLnBrk="1" latinLnBrk="0" hangingPunct="1">
        <a:spcBef>
          <a:spcPct val="0"/>
        </a:spcBef>
        <a:buNone/>
        <a:defRPr sz="875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375"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25"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75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25" kern="1200">
          <a:solidFill>
            <a:schemeClr val="tx1"/>
          </a:solidFill>
          <a:latin typeface="+mn-lt"/>
          <a:ea typeface="+mn-ea"/>
          <a:cs typeface="+mn-cs"/>
        </a:defRPr>
      </a:lvl1pPr>
      <a:lvl2pPr marL="914400" algn="l" defTabSz="1828800" rtl="0" eaLnBrk="1" latinLnBrk="0" hangingPunct="1">
        <a:defRPr sz="3625" kern="1200">
          <a:solidFill>
            <a:schemeClr val="tx1"/>
          </a:solidFill>
          <a:latin typeface="+mn-lt"/>
          <a:ea typeface="+mn-ea"/>
          <a:cs typeface="+mn-cs"/>
        </a:defRPr>
      </a:lvl2pPr>
      <a:lvl3pPr marL="1828800" algn="l" defTabSz="1828800" rtl="0" eaLnBrk="1" latinLnBrk="0" hangingPunct="1">
        <a:defRPr sz="3625" kern="1200">
          <a:solidFill>
            <a:schemeClr val="tx1"/>
          </a:solidFill>
          <a:latin typeface="+mn-lt"/>
          <a:ea typeface="+mn-ea"/>
          <a:cs typeface="+mn-cs"/>
        </a:defRPr>
      </a:lvl3pPr>
      <a:lvl4pPr marL="2743200" algn="l" defTabSz="1828800" rtl="0" eaLnBrk="1" latinLnBrk="0" hangingPunct="1">
        <a:defRPr sz="3625" kern="1200">
          <a:solidFill>
            <a:schemeClr val="tx1"/>
          </a:solidFill>
          <a:latin typeface="+mn-lt"/>
          <a:ea typeface="+mn-ea"/>
          <a:cs typeface="+mn-cs"/>
        </a:defRPr>
      </a:lvl4pPr>
      <a:lvl5pPr marL="3657600" algn="l" defTabSz="1828800" rtl="0" eaLnBrk="1" latinLnBrk="0" hangingPunct="1">
        <a:defRPr sz="3625" kern="1200">
          <a:solidFill>
            <a:schemeClr val="tx1"/>
          </a:solidFill>
          <a:latin typeface="+mn-lt"/>
          <a:ea typeface="+mn-ea"/>
          <a:cs typeface="+mn-cs"/>
        </a:defRPr>
      </a:lvl5pPr>
      <a:lvl6pPr marL="4572000" algn="l" defTabSz="1828800" rtl="0" eaLnBrk="1" latinLnBrk="0" hangingPunct="1">
        <a:defRPr sz="3625" kern="1200">
          <a:solidFill>
            <a:schemeClr val="tx1"/>
          </a:solidFill>
          <a:latin typeface="+mn-lt"/>
          <a:ea typeface="+mn-ea"/>
          <a:cs typeface="+mn-cs"/>
        </a:defRPr>
      </a:lvl6pPr>
      <a:lvl7pPr marL="5486400" algn="l" defTabSz="1828800" rtl="0" eaLnBrk="1" latinLnBrk="0" hangingPunct="1">
        <a:defRPr sz="3625" kern="1200">
          <a:solidFill>
            <a:schemeClr val="tx1"/>
          </a:solidFill>
          <a:latin typeface="+mn-lt"/>
          <a:ea typeface="+mn-ea"/>
          <a:cs typeface="+mn-cs"/>
        </a:defRPr>
      </a:lvl7pPr>
      <a:lvl8pPr marL="6400800" algn="l" defTabSz="1828800" rtl="0" eaLnBrk="1" latinLnBrk="0" hangingPunct="1">
        <a:defRPr sz="3625" kern="1200">
          <a:solidFill>
            <a:schemeClr val="tx1"/>
          </a:solidFill>
          <a:latin typeface="+mn-lt"/>
          <a:ea typeface="+mn-ea"/>
          <a:cs typeface="+mn-cs"/>
        </a:defRPr>
      </a:lvl8pPr>
      <a:lvl9pPr marL="7315200" algn="l" defTabSz="1828800" rtl="0" eaLnBrk="1" latinLnBrk="0" hangingPunct="1">
        <a:defRPr sz="3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A7ECA-F439-D65C-0026-A742A5DD6D1A}"/>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F7618F8F-E853-9D00-9B2B-17365A468950}"/>
              </a:ext>
            </a:extLst>
          </p:cNvPr>
          <p:cNvSpPr txBox="1">
            <a:spLocks noChangeArrowheads="1"/>
          </p:cNvSpPr>
          <p:nvPr/>
        </p:nvSpPr>
        <p:spPr bwMode="auto">
          <a:xfrm>
            <a:off x="1365539" y="769634"/>
            <a:ext cx="15556922" cy="840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857250" marR="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Peanut Butter and  _________</a:t>
            </a:r>
          </a:p>
          <a:p>
            <a:pPr marL="857250" marR="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Salt </a:t>
            </a:r>
            <a:r>
              <a:rPr lang="en-US" sz="6000" kern="100" dirty="0">
                <a:latin typeface="Function" panose="020B0500000000000000" pitchFamily="34" charset="0"/>
                <a:ea typeface="Segoe UI" panose="020B0502040204020203" pitchFamily="34" charset="0"/>
                <a:cs typeface="Arial" panose="020B0604020202020204" pitchFamily="34" charset="0"/>
              </a:rPr>
              <a:t>and _________</a:t>
            </a:r>
          </a:p>
          <a:p>
            <a:pPr marL="857250" marR="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Bacon </a:t>
            </a:r>
            <a:r>
              <a:rPr lang="en-US" sz="6000" kern="100" dirty="0">
                <a:latin typeface="Function" panose="020B0500000000000000" pitchFamily="34" charset="0"/>
                <a:ea typeface="Segoe UI" panose="020B0502040204020203" pitchFamily="34" charset="0"/>
                <a:cs typeface="Arial" panose="020B0604020202020204" pitchFamily="34" charset="0"/>
              </a:rPr>
              <a:t>and _________</a:t>
            </a:r>
          </a:p>
          <a:p>
            <a:pPr marL="857250" marR="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Spaghetti </a:t>
            </a:r>
            <a:r>
              <a:rPr lang="en-US" sz="6000" kern="100" dirty="0">
                <a:latin typeface="Function" panose="020B0500000000000000" pitchFamily="34" charset="0"/>
                <a:ea typeface="Segoe UI" panose="020B0502040204020203" pitchFamily="34" charset="0"/>
                <a:cs typeface="Arial" panose="020B0604020202020204" pitchFamily="34" charset="0"/>
              </a:rPr>
              <a:t>and _________</a:t>
            </a:r>
          </a:p>
          <a:p>
            <a:pPr marL="857250" marR="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Macaroni </a:t>
            </a:r>
            <a:r>
              <a:rPr lang="en-US" sz="6000" kern="100" dirty="0">
                <a:latin typeface="Function" panose="020B0500000000000000" pitchFamily="34" charset="0"/>
                <a:ea typeface="Segoe UI" panose="020B0502040204020203" pitchFamily="34" charset="0"/>
                <a:cs typeface="Arial" panose="020B0604020202020204" pitchFamily="34" charset="0"/>
              </a:rPr>
              <a:t>and _________</a:t>
            </a:r>
          </a:p>
          <a:p>
            <a:pPr marL="857250" marR="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Pen </a:t>
            </a:r>
            <a:r>
              <a:rPr lang="en-US" sz="6000" kern="100" dirty="0">
                <a:latin typeface="Function" panose="020B0500000000000000" pitchFamily="34" charset="0"/>
                <a:ea typeface="Segoe UI" panose="020B0502040204020203" pitchFamily="34" charset="0"/>
                <a:cs typeface="Arial" panose="020B0604020202020204" pitchFamily="34" charset="0"/>
              </a:rPr>
              <a:t>and _________</a:t>
            </a:r>
          </a:p>
          <a:p>
            <a:pPr marL="857250" marR="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Needle </a:t>
            </a:r>
            <a:r>
              <a:rPr lang="en-US" sz="6000" kern="100" dirty="0">
                <a:latin typeface="Function" panose="020B0500000000000000" pitchFamily="34" charset="0"/>
                <a:ea typeface="Segoe UI" panose="020B0502040204020203" pitchFamily="34" charset="0"/>
                <a:cs typeface="Arial" panose="020B0604020202020204" pitchFamily="34" charset="0"/>
              </a:rPr>
              <a:t>and _________</a:t>
            </a:r>
          </a:p>
          <a:p>
            <a:pPr marL="857250" marR="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Bow </a:t>
            </a:r>
            <a:r>
              <a:rPr lang="en-US" sz="6000" kern="100" dirty="0">
                <a:latin typeface="Function" panose="020B0500000000000000" pitchFamily="34" charset="0"/>
                <a:ea typeface="Segoe UI" panose="020B0502040204020203" pitchFamily="34" charset="0"/>
                <a:cs typeface="Arial" panose="020B0604020202020204" pitchFamily="34" charset="0"/>
              </a:rPr>
              <a:t>and _________</a:t>
            </a:r>
          </a:p>
          <a:p>
            <a:pPr marL="857250" indent="-857250">
              <a:buFont typeface="Arial" panose="020B0604020202020204" pitchFamily="34" charset="0"/>
              <a:buChar char="•"/>
            </a:pPr>
            <a:r>
              <a:rPr lang="en-US" sz="6000" kern="100" dirty="0">
                <a:effectLst/>
                <a:latin typeface="Function" panose="020B0500000000000000" pitchFamily="34" charset="0"/>
                <a:ea typeface="Segoe UI" panose="020B0502040204020203" pitchFamily="34" charset="0"/>
                <a:cs typeface="Arial" panose="020B0604020202020204" pitchFamily="34" charset="0"/>
              </a:rPr>
              <a:t>Batman </a:t>
            </a:r>
            <a:r>
              <a:rPr lang="en-US" sz="6000" kern="100" dirty="0">
                <a:latin typeface="Function" panose="020B0500000000000000" pitchFamily="34" charset="0"/>
                <a:ea typeface="Segoe UI" panose="020B0502040204020203" pitchFamily="34" charset="0"/>
                <a:cs typeface="Arial" panose="020B0604020202020204" pitchFamily="34" charset="0"/>
              </a:rPr>
              <a:t>and _________</a:t>
            </a:r>
          </a:p>
        </p:txBody>
      </p:sp>
    </p:spTree>
    <p:extLst>
      <p:ext uri="{BB962C8B-B14F-4D97-AF65-F5344CB8AC3E}">
        <p14:creationId xmlns:p14="http://schemas.microsoft.com/office/powerpoint/2010/main" val="142052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EDDD-8C6E-0899-4C4B-7EDE23849A30}"/>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52F216D8-5986-AAED-BFC1-66F2C484C518}"/>
              </a:ext>
            </a:extLst>
          </p:cNvPr>
          <p:cNvSpPr txBox="1">
            <a:spLocks noChangeArrowheads="1"/>
          </p:cNvSpPr>
          <p:nvPr/>
        </p:nvSpPr>
        <p:spPr bwMode="auto">
          <a:xfrm>
            <a:off x="1365539" y="2327344"/>
            <a:ext cx="15556922"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Why did John write this letter?</a:t>
            </a:r>
          </a:p>
          <a:p>
            <a:pPr algn="ctr"/>
            <a:endParaRPr lang="en-US" sz="6000" kern="100" dirty="0">
              <a:effectLst/>
              <a:latin typeface="Function" panose="020B0500000000000000" pitchFamily="34" charset="0"/>
              <a:ea typeface="Segoe UI" panose="020B0502040204020203" pitchFamily="34" charset="0"/>
              <a:cs typeface="Arial" panose="020B0604020202020204" pitchFamily="34" charset="0"/>
            </a:endParaRPr>
          </a:p>
          <a:p>
            <a:r>
              <a:rPr lang="en-US" sz="6000" kern="100" dirty="0">
                <a:effectLst/>
                <a:latin typeface="Function" panose="020B0500000000000000" pitchFamily="34" charset="0"/>
                <a:ea typeface="Segoe UI" panose="020B0502040204020203" pitchFamily="34" charset="0"/>
                <a:cs typeface="Arial" panose="020B0604020202020204" pitchFamily="34" charset="0"/>
              </a:rPr>
              <a:t>This letter is a serious warning to the church that they should not welcome deceptive teachers who were trying to mislead them about a core truth of Christianity. </a:t>
            </a:r>
          </a:p>
        </p:txBody>
      </p:sp>
    </p:spTree>
    <p:extLst>
      <p:ext uri="{BB962C8B-B14F-4D97-AF65-F5344CB8AC3E}">
        <p14:creationId xmlns:p14="http://schemas.microsoft.com/office/powerpoint/2010/main" val="400902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27A03-A3CC-76B9-0480-F402ACB82185}"/>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85A2FCFE-9D97-7E1A-1C99-9F64260B6A21}"/>
              </a:ext>
            </a:extLst>
          </p:cNvPr>
          <p:cNvSpPr txBox="1">
            <a:spLocks noChangeArrowheads="1"/>
          </p:cNvSpPr>
          <p:nvPr/>
        </p:nvSpPr>
        <p:spPr bwMode="auto">
          <a:xfrm>
            <a:off x="1365539" y="769634"/>
            <a:ext cx="15556922" cy="366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10</a:t>
            </a:r>
            <a:r>
              <a:rPr lang="en-US" sz="5800" kern="100" dirty="0">
                <a:effectLst/>
                <a:latin typeface="Function" panose="020B0500000000000000" pitchFamily="34" charset="0"/>
                <a:ea typeface="Segoe UI" panose="020B0502040204020203" pitchFamily="34" charset="0"/>
                <a:cs typeface="Arial" panose="020B0604020202020204" pitchFamily="34" charset="0"/>
              </a:rPr>
              <a:t> If anyone comes to you and does not bring this teaching, do not take them into your house or welcome them.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11</a:t>
            </a:r>
            <a:r>
              <a:rPr lang="en-US" sz="5800" kern="100" dirty="0">
                <a:effectLst/>
                <a:latin typeface="Function" panose="020B0500000000000000" pitchFamily="34" charset="0"/>
                <a:ea typeface="Segoe UI" panose="020B0502040204020203" pitchFamily="34" charset="0"/>
                <a:cs typeface="Arial" panose="020B0604020202020204" pitchFamily="34" charset="0"/>
              </a:rPr>
              <a:t> Anyone who welcomes them shares in their wicked work. </a:t>
            </a:r>
          </a:p>
        </p:txBody>
      </p:sp>
      <p:sp>
        <p:nvSpPr>
          <p:cNvPr id="4" name="Text Box 3">
            <a:extLst>
              <a:ext uri="{FF2B5EF4-FFF2-40B4-BE49-F238E27FC236}">
                <a16:creationId xmlns:a16="http://schemas.microsoft.com/office/drawing/2014/main" id="{FA6B404E-3345-7023-890C-E877E1A0A3B4}"/>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1:10-11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952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7566-68A0-381B-18D3-4EB829574731}"/>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C6080637-935B-6DD1-CE11-52008EB7FA64}"/>
              </a:ext>
            </a:extLst>
          </p:cNvPr>
          <p:cNvSpPr txBox="1">
            <a:spLocks noChangeArrowheads="1"/>
          </p:cNvSpPr>
          <p:nvPr/>
        </p:nvSpPr>
        <p:spPr bwMode="auto">
          <a:xfrm>
            <a:off x="1365539" y="3712339"/>
            <a:ext cx="15556922"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lIns="91440" tIns="45720" rIns="91440" bIns="45720"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buNone/>
            </a:pPr>
            <a:r>
              <a:rPr lang="en-US" sz="6000" kern="100" baseline="30000" dirty="0">
                <a:effectLst/>
                <a:latin typeface="Function"/>
                <a:ea typeface="Segoe UI" panose="020B0502040204020203" pitchFamily="34" charset="0"/>
                <a:cs typeface="Arial"/>
              </a:rPr>
              <a:t>2</a:t>
            </a:r>
            <a:r>
              <a:rPr lang="en-US" sz="6000" kern="100" dirty="0">
                <a:effectLst/>
                <a:latin typeface="Function"/>
                <a:ea typeface="Segoe UI" panose="020B0502040204020203" pitchFamily="34" charset="0"/>
                <a:cs typeface="Arial"/>
              </a:rPr>
              <a:t> Do not forget to show </a:t>
            </a:r>
            <a:r>
              <a:rPr lang="en-US" sz="6000" kern="100" dirty="0">
                <a:solidFill>
                  <a:srgbClr val="FFC000"/>
                </a:solidFill>
                <a:effectLst/>
                <a:latin typeface="Function"/>
                <a:ea typeface="Segoe UI" panose="020B0502040204020203" pitchFamily="34" charset="0"/>
                <a:cs typeface="Arial"/>
              </a:rPr>
              <a:t>hospitality</a:t>
            </a:r>
            <a:r>
              <a:rPr lang="en-US" sz="6000" kern="100" dirty="0">
                <a:effectLst/>
                <a:latin typeface="Function"/>
                <a:ea typeface="Segoe UI" panose="020B0502040204020203" pitchFamily="34" charset="0"/>
                <a:cs typeface="Arial"/>
              </a:rPr>
              <a:t> </a:t>
            </a:r>
            <a:r>
              <a:rPr lang="en-US" sz="6000" kern="100" dirty="0">
                <a:solidFill>
                  <a:srgbClr val="FFC000"/>
                </a:solidFill>
                <a:effectLst/>
                <a:latin typeface="Function"/>
                <a:ea typeface="Segoe UI" panose="020B0502040204020203" pitchFamily="34" charset="0"/>
                <a:cs typeface="Arial"/>
              </a:rPr>
              <a:t>(</a:t>
            </a:r>
            <a:r>
              <a:rPr lang="en-US" sz="6000" kern="100" err="1">
                <a:solidFill>
                  <a:srgbClr val="FFC000"/>
                </a:solidFill>
                <a:effectLst/>
                <a:latin typeface="Function"/>
                <a:ea typeface="Segoe UI" panose="020B0502040204020203" pitchFamily="34" charset="0"/>
                <a:cs typeface="Arial"/>
              </a:rPr>
              <a:t>φιλοξενί</a:t>
            </a:r>
            <a:r>
              <a:rPr lang="en-US" sz="6000" kern="100" dirty="0">
                <a:solidFill>
                  <a:srgbClr val="FFC000"/>
                </a:solidFill>
                <a:effectLst/>
                <a:latin typeface="Function"/>
                <a:ea typeface="Segoe UI" panose="020B0502040204020203" pitchFamily="34" charset="0"/>
                <a:cs typeface="Arial"/>
              </a:rPr>
              <a:t>αν)</a:t>
            </a:r>
            <a:r>
              <a:rPr lang="en-US" sz="6000" kern="100" dirty="0">
                <a:effectLst/>
                <a:latin typeface="Function"/>
                <a:ea typeface="Segoe UI" panose="020B0502040204020203" pitchFamily="34" charset="0"/>
                <a:cs typeface="Arial"/>
              </a:rPr>
              <a:t> to strangers, for by so doing some people have shown hospitality to angels without knowing it. </a:t>
            </a:r>
            <a:endParaRPr lang="en-US" sz="6000" kern="100" dirty="0">
              <a:solidFill>
                <a:srgbClr val="FFC000"/>
              </a:solidFill>
              <a:effectLst/>
              <a:latin typeface="Function"/>
              <a:ea typeface="Aptos" panose="020B0004020202020204" pitchFamily="34" charset="0"/>
              <a:cs typeface="Arial"/>
            </a:endParaRPr>
          </a:p>
        </p:txBody>
      </p:sp>
      <p:sp>
        <p:nvSpPr>
          <p:cNvPr id="4" name="Text Box 3">
            <a:extLst>
              <a:ext uri="{FF2B5EF4-FFF2-40B4-BE49-F238E27FC236}">
                <a16:creationId xmlns:a16="http://schemas.microsoft.com/office/drawing/2014/main" id="{75DBCA65-E734-1379-E7D1-57C9C40B160E}"/>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Hebrews 13:2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70526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C5B0-ABF7-200B-E454-03AFA333198B}"/>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24B3671D-EE09-0424-9DE3-57D08D56A6A4}"/>
              </a:ext>
            </a:extLst>
          </p:cNvPr>
          <p:cNvSpPr txBox="1">
            <a:spLocks noChangeArrowheads="1"/>
          </p:cNvSpPr>
          <p:nvPr/>
        </p:nvSpPr>
        <p:spPr bwMode="auto">
          <a:xfrm>
            <a:off x="1365539" y="4184053"/>
            <a:ext cx="15556922"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lIns="91440" tIns="45720" rIns="91440" bIns="45720"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6000" kern="100" baseline="30000" dirty="0">
                <a:latin typeface="Function"/>
                <a:ea typeface="Segoe UI" panose="020B0502040204020203" pitchFamily="34" charset="0"/>
                <a:cs typeface="Arial"/>
              </a:rPr>
              <a:t>13</a:t>
            </a:r>
            <a:r>
              <a:rPr lang="en-US" sz="6000" kern="100" dirty="0">
                <a:latin typeface="Function"/>
                <a:ea typeface="Segoe UI" panose="020B0502040204020203" pitchFamily="34" charset="0"/>
                <a:cs typeface="Arial"/>
              </a:rPr>
              <a:t> Share with the Lord’s people who are in need. Practice </a:t>
            </a:r>
            <a:r>
              <a:rPr lang="en-US" sz="6000" kern="100" dirty="0">
                <a:solidFill>
                  <a:srgbClr val="FFC000"/>
                </a:solidFill>
                <a:effectLst/>
                <a:latin typeface="Function"/>
                <a:ea typeface="Segoe UI" panose="020B0502040204020203" pitchFamily="34" charset="0"/>
                <a:cs typeface="Arial"/>
              </a:rPr>
              <a:t>hospitality</a:t>
            </a:r>
            <a:r>
              <a:rPr lang="en-US" sz="6000" kern="100" dirty="0">
                <a:effectLst/>
                <a:latin typeface="Function"/>
                <a:ea typeface="Segoe UI" panose="020B0502040204020203" pitchFamily="34" charset="0"/>
                <a:cs typeface="Arial"/>
              </a:rPr>
              <a:t> </a:t>
            </a:r>
            <a:r>
              <a:rPr lang="en-US" sz="6000" kern="100" dirty="0">
                <a:solidFill>
                  <a:srgbClr val="FFC000"/>
                </a:solidFill>
                <a:effectLst/>
                <a:latin typeface="Function"/>
                <a:ea typeface="Segoe UI" panose="020B0502040204020203" pitchFamily="34" charset="0"/>
                <a:cs typeface="Arial"/>
              </a:rPr>
              <a:t>(</a:t>
            </a:r>
            <a:r>
              <a:rPr lang="en-US" sz="6000" kern="100" dirty="0" err="1">
                <a:solidFill>
                  <a:srgbClr val="FFC000"/>
                </a:solidFill>
                <a:effectLst/>
                <a:latin typeface="Function"/>
                <a:ea typeface="Segoe UI" panose="020B0502040204020203" pitchFamily="34" charset="0"/>
                <a:cs typeface="Arial"/>
              </a:rPr>
              <a:t>φιλοξενί</a:t>
            </a:r>
            <a:r>
              <a:rPr lang="en-US" sz="6000" kern="100" dirty="0">
                <a:solidFill>
                  <a:srgbClr val="FFC000"/>
                </a:solidFill>
                <a:effectLst/>
                <a:latin typeface="Function"/>
                <a:ea typeface="Segoe UI" panose="020B0502040204020203" pitchFamily="34" charset="0"/>
                <a:cs typeface="Arial"/>
              </a:rPr>
              <a:t>αν</a:t>
            </a:r>
            <a:r>
              <a:rPr lang="en-US" sz="6000" kern="100" dirty="0">
                <a:solidFill>
                  <a:srgbClr val="FFC000"/>
                </a:solidFill>
                <a:latin typeface="Function"/>
                <a:ea typeface="Segoe UI" panose="020B0502040204020203" pitchFamily="34" charset="0"/>
                <a:cs typeface="Arial"/>
              </a:rPr>
              <a:t>).</a:t>
            </a:r>
            <a:r>
              <a:rPr lang="en-US" sz="6000" kern="100" dirty="0">
                <a:latin typeface="Function"/>
                <a:ea typeface="Segoe UI" panose="020B0502040204020203" pitchFamily="34" charset="0"/>
                <a:cs typeface="Arial"/>
              </a:rPr>
              <a:t> </a:t>
            </a:r>
            <a:endParaRPr lang="en-US" dirty="0"/>
          </a:p>
        </p:txBody>
      </p:sp>
      <p:sp>
        <p:nvSpPr>
          <p:cNvPr id="4" name="Text Box 3">
            <a:extLst>
              <a:ext uri="{FF2B5EF4-FFF2-40B4-BE49-F238E27FC236}">
                <a16:creationId xmlns:a16="http://schemas.microsoft.com/office/drawing/2014/main" id="{E63B52F9-4B2B-85B6-E6B2-CD9401AB1D36}"/>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lIns="91440" tIns="45720" rIns="91440" bIns="45720"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r">
              <a:defRPr/>
            </a:pPr>
            <a:r>
              <a:rPr lang="en-US" sz="5000" dirty="0">
                <a:solidFill>
                  <a:prstClr val="white"/>
                </a:solidFill>
                <a:latin typeface="Function"/>
                <a:ea typeface="Helvetica Neue" panose="02000503000000020004" pitchFamily="2" charset="0"/>
                <a:cs typeface="Helvetica Neue" panose="02000503000000020004" pitchFamily="2" charset="0"/>
              </a:rPr>
              <a:t>Romans 12:13 (NIV)</a:t>
            </a:r>
            <a:endParaRPr kumimoji="0" lang="en-US" sz="5000" b="0" i="0" u="none" strike="noStrike" kern="1200" cap="none" spc="0" normalizeH="0" baseline="0" noProof="0" dirty="0">
              <a:ln>
                <a:noFill/>
              </a:ln>
              <a:solidFill>
                <a:prstClr val="white"/>
              </a:solidFill>
              <a:effectLst/>
              <a:uLnTx/>
              <a:uFillTx/>
              <a:latin typeface="Function"/>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799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ABE16-8DA0-0E45-D732-67BC937B942F}"/>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510A7D80-053C-B84C-8862-816F359F27B2}"/>
              </a:ext>
            </a:extLst>
          </p:cNvPr>
          <p:cNvSpPr txBox="1">
            <a:spLocks noChangeArrowheads="1"/>
          </p:cNvSpPr>
          <p:nvPr/>
        </p:nvSpPr>
        <p:spPr bwMode="auto">
          <a:xfrm>
            <a:off x="1365539" y="4174004"/>
            <a:ext cx="15556922"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buNone/>
            </a:pPr>
            <a:r>
              <a:rPr lang="en-US" sz="6000" kern="100" dirty="0">
                <a:effectLst/>
                <a:latin typeface="Function" panose="020B0500000000000000" pitchFamily="34" charset="0"/>
                <a:ea typeface="Segoe UI" panose="020B0502040204020203" pitchFamily="34" charset="0"/>
                <a:cs typeface="Arial" panose="020B0604020202020204" pitchFamily="34" charset="0"/>
              </a:rPr>
              <a:t>Hospitality translates: </a:t>
            </a:r>
            <a:r>
              <a:rPr lang="en-US" sz="6000" kern="100" dirty="0" err="1">
                <a:effectLst/>
                <a:latin typeface="Function" panose="020B0500000000000000" pitchFamily="34" charset="0"/>
                <a:ea typeface="Segoe UI" panose="020B0502040204020203" pitchFamily="34" charset="0"/>
                <a:cs typeface="Arial" panose="020B0604020202020204" pitchFamily="34" charset="0"/>
              </a:rPr>
              <a:t>φιλοξενί</a:t>
            </a:r>
            <a:r>
              <a:rPr lang="en-US" sz="6000" kern="100" dirty="0">
                <a:effectLst/>
                <a:latin typeface="Function" panose="020B0500000000000000" pitchFamily="34" charset="0"/>
                <a:ea typeface="Segoe UI" panose="020B0502040204020203" pitchFamily="34" charset="0"/>
                <a:cs typeface="Arial" panose="020B0604020202020204" pitchFamily="34" charset="0"/>
              </a:rPr>
              <a:t>αν – φιλοξενία (philoxenia). </a:t>
            </a: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Literally “love of strangers”.</a:t>
            </a:r>
            <a:endParaRPr lang="en-US" sz="6000" kern="100" dirty="0">
              <a:solidFill>
                <a:srgbClr val="FFC000"/>
              </a:solidFill>
              <a:effectLst/>
              <a:latin typeface="Function" panose="020B0500000000000000" pitchFamily="34" charset="0"/>
              <a:ea typeface="Aptos" panose="020B0004020202020204" pitchFamily="34" charset="0"/>
              <a:cs typeface="Arial" panose="020B0604020202020204" pitchFamily="34" charset="0"/>
            </a:endParaRPr>
          </a:p>
        </p:txBody>
      </p:sp>
      <p:sp>
        <p:nvSpPr>
          <p:cNvPr id="4" name="Text Box 3">
            <a:extLst>
              <a:ext uri="{FF2B5EF4-FFF2-40B4-BE49-F238E27FC236}">
                <a16:creationId xmlns:a16="http://schemas.microsoft.com/office/drawing/2014/main" id="{71233265-C06C-DD13-6742-4C15CDAB7370}"/>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i="1" dirty="0" err="1">
                <a:solidFill>
                  <a:prstClr val="white"/>
                </a:solidFill>
                <a:latin typeface="Function" panose="020B0500000000000000" pitchFamily="34" charset="0"/>
                <a:ea typeface="Helvetica Neue" panose="02000503000000020004" pitchFamily="2" charset="0"/>
                <a:cs typeface="Helvetica Neue" panose="02000503000000020004" pitchFamily="2" charset="0"/>
              </a:rPr>
              <a:t>Lexham</a:t>
            </a:r>
            <a:r>
              <a:rPr lang="en-US" sz="5000" i="1"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 Theological Wordbook</a:t>
            </a:r>
            <a:endParaRPr kumimoji="0" lang="en-US" sz="5000" b="0" i="1"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2049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BB74-1930-9D6E-EC72-AFB966D810A3}"/>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D1E71CE2-9D23-3820-0412-1E9E1ADE7D31}"/>
              </a:ext>
            </a:extLst>
          </p:cNvPr>
          <p:cNvSpPr txBox="1">
            <a:spLocks noChangeArrowheads="1"/>
          </p:cNvSpPr>
          <p:nvPr/>
        </p:nvSpPr>
        <p:spPr bwMode="auto">
          <a:xfrm>
            <a:off x="1365539" y="769634"/>
            <a:ext cx="15556922" cy="840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7</a:t>
            </a:r>
            <a:r>
              <a:rPr lang="en-US" sz="5800" kern="100" dirty="0">
                <a:effectLst/>
                <a:latin typeface="Function" panose="020B0500000000000000" pitchFamily="34" charset="0"/>
                <a:ea typeface="Segoe UI" panose="020B0502040204020203" pitchFamily="34" charset="0"/>
                <a:cs typeface="Arial" panose="020B0604020202020204" pitchFamily="34" charset="0"/>
              </a:rPr>
              <a:t> I say this because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many deceivers, </a:t>
            </a:r>
            <a:r>
              <a:rPr lang="en-US" sz="5800" kern="100" dirty="0">
                <a:solidFill>
                  <a:srgbClr val="33CCFF"/>
                </a:solidFill>
                <a:effectLst/>
                <a:latin typeface="Function" panose="020B0500000000000000" pitchFamily="34" charset="0"/>
                <a:ea typeface="Segoe UI" panose="020B0502040204020203" pitchFamily="34" charset="0"/>
                <a:cs typeface="Arial" panose="020B0604020202020204" pitchFamily="34" charset="0"/>
              </a:rPr>
              <a:t>who do not acknowledge Jesus Christ as coming in the flesh, </a:t>
            </a:r>
            <a:r>
              <a:rPr lang="en-US" sz="5800" kern="100" dirty="0">
                <a:effectLst/>
                <a:latin typeface="Function" panose="020B0500000000000000" pitchFamily="34" charset="0"/>
                <a:ea typeface="Segoe UI" panose="020B0502040204020203" pitchFamily="34" charset="0"/>
                <a:cs typeface="Arial" panose="020B0604020202020204" pitchFamily="34" charset="0"/>
              </a:rPr>
              <a:t>have gone out into the world. Any such person is the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deceiver</a:t>
            </a:r>
            <a:r>
              <a:rPr lang="en-US" sz="5800" kern="100" dirty="0">
                <a:effectLst/>
                <a:latin typeface="Function" panose="020B0500000000000000" pitchFamily="34" charset="0"/>
                <a:ea typeface="Segoe UI" panose="020B0502040204020203" pitchFamily="34" charset="0"/>
                <a:cs typeface="Arial" panose="020B0604020202020204" pitchFamily="34" charset="0"/>
              </a:rPr>
              <a:t> and the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antichrist.</a:t>
            </a:r>
            <a:r>
              <a:rPr lang="en-US" sz="5800" kern="100" dirty="0">
                <a:effectLst/>
                <a:latin typeface="Function" panose="020B0500000000000000" pitchFamily="34" charset="0"/>
                <a:ea typeface="Segoe UI" panose="020B0502040204020203" pitchFamily="34" charset="0"/>
                <a:cs typeface="Arial" panose="020B0604020202020204" pitchFamily="34" charset="0"/>
              </a:rPr>
              <a:t>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8</a:t>
            </a:r>
            <a:r>
              <a:rPr lang="en-US" sz="5800" kern="100" dirty="0">
                <a:effectLst/>
                <a:latin typeface="Function" panose="020B0500000000000000" pitchFamily="34" charset="0"/>
                <a:ea typeface="Segoe UI" panose="020B0502040204020203" pitchFamily="34" charset="0"/>
                <a:cs typeface="Arial" panose="020B0604020202020204" pitchFamily="34" charset="0"/>
              </a:rPr>
              <a:t> Watch out that you do not lose what we have worked for, but that you may be rewarded fully.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9</a:t>
            </a:r>
            <a:r>
              <a:rPr lang="en-US" sz="5800" kern="100" dirty="0">
                <a:effectLst/>
                <a:latin typeface="Function" panose="020B0500000000000000" pitchFamily="34" charset="0"/>
                <a:ea typeface="Segoe UI" panose="020B0502040204020203" pitchFamily="34" charset="0"/>
                <a:cs typeface="Arial" panose="020B0604020202020204" pitchFamily="34" charset="0"/>
              </a:rPr>
              <a:t> Anyone who runs ahead </a:t>
            </a:r>
            <a:r>
              <a:rPr lang="en-US" sz="5800" kern="100" dirty="0">
                <a:latin typeface="Function" panose="020B0500000000000000" pitchFamily="34" charset="0"/>
                <a:ea typeface="Segoe UI" panose="020B0502040204020203" pitchFamily="34" charset="0"/>
                <a:cs typeface="Arial" panose="020B0604020202020204" pitchFamily="34" charset="0"/>
              </a:rPr>
              <a:t>&amp;</a:t>
            </a:r>
            <a:r>
              <a:rPr lang="en-US" sz="5800" kern="100" dirty="0">
                <a:effectLst/>
                <a:latin typeface="Function" panose="020B0500000000000000" pitchFamily="34" charset="0"/>
                <a:ea typeface="Segoe UI" panose="020B0502040204020203" pitchFamily="34" charset="0"/>
                <a:cs typeface="Arial" panose="020B0604020202020204" pitchFamily="34" charset="0"/>
              </a:rPr>
              <a:t> does not continue in the teaching of Christ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does not have God;</a:t>
            </a:r>
            <a:r>
              <a:rPr lang="en-US" sz="5800" kern="100" dirty="0">
                <a:effectLst/>
                <a:latin typeface="Function" panose="020B0500000000000000" pitchFamily="34" charset="0"/>
                <a:ea typeface="Segoe UI" panose="020B0502040204020203" pitchFamily="34" charset="0"/>
                <a:cs typeface="Arial" panose="020B0604020202020204" pitchFamily="34" charset="0"/>
              </a:rPr>
              <a:t> whoever continues in the teaching has both the Father and the Son. </a:t>
            </a:r>
          </a:p>
        </p:txBody>
      </p:sp>
      <p:sp>
        <p:nvSpPr>
          <p:cNvPr id="4" name="Text Box 3">
            <a:extLst>
              <a:ext uri="{FF2B5EF4-FFF2-40B4-BE49-F238E27FC236}">
                <a16:creationId xmlns:a16="http://schemas.microsoft.com/office/drawing/2014/main" id="{8855618B-5E09-33E1-6311-7DCB041B5758}"/>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1:7-9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9249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5EBCD-5D48-8075-D7F7-3C3656539E4D}"/>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9566EBB8-7C36-99CF-F52B-5D6A388DC30E}"/>
              </a:ext>
            </a:extLst>
          </p:cNvPr>
          <p:cNvSpPr txBox="1">
            <a:spLocks noChangeArrowheads="1"/>
          </p:cNvSpPr>
          <p:nvPr/>
        </p:nvSpPr>
        <p:spPr bwMode="auto">
          <a:xfrm>
            <a:off x="1365539" y="769634"/>
            <a:ext cx="15556922" cy="366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14</a:t>
            </a:r>
            <a:r>
              <a:rPr lang="en-US" sz="5800" kern="100" dirty="0">
                <a:effectLst/>
                <a:latin typeface="Function" panose="020B0500000000000000" pitchFamily="34" charset="0"/>
                <a:ea typeface="Segoe UI" panose="020B0502040204020203" pitchFamily="34" charset="0"/>
                <a:cs typeface="Arial" panose="020B0604020202020204" pitchFamily="34" charset="0"/>
              </a:rPr>
              <a:t> The Word became flesh and made his dwelling among us. We have seen his glory, the glory of the one and only Son, who came from the Father, full of grace and truth. </a:t>
            </a:r>
          </a:p>
        </p:txBody>
      </p:sp>
      <p:sp>
        <p:nvSpPr>
          <p:cNvPr id="4" name="Text Box 3">
            <a:extLst>
              <a:ext uri="{FF2B5EF4-FFF2-40B4-BE49-F238E27FC236}">
                <a16:creationId xmlns:a16="http://schemas.microsoft.com/office/drawing/2014/main" id="{E1137438-694B-D074-977F-A368862DD3F4}"/>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John 1:14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6820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1E7A4-D6FF-81B4-1783-415601B6B7CD}"/>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B9F4EEBD-B7E2-EFBA-B277-8CEDD387AB77}"/>
              </a:ext>
            </a:extLst>
          </p:cNvPr>
          <p:cNvSpPr txBox="1">
            <a:spLocks noChangeArrowheads="1"/>
          </p:cNvSpPr>
          <p:nvPr/>
        </p:nvSpPr>
        <p:spPr bwMode="auto">
          <a:xfrm>
            <a:off x="1365539" y="769634"/>
            <a:ext cx="15556922"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effectLst/>
                <a:latin typeface="Function" panose="020B0500000000000000" pitchFamily="34" charset="0"/>
                <a:ea typeface="Segoe UI" panose="020B0502040204020203" pitchFamily="34" charset="0"/>
                <a:cs typeface="Arial" panose="020B0604020202020204" pitchFamily="34" charset="0"/>
              </a:rPr>
              <a:t>The Original </a:t>
            </a:r>
            <a:r>
              <a:rPr lang="en-US" sz="6000" kern="100" dirty="0">
                <a:latin typeface="Function" panose="020B0500000000000000" pitchFamily="34" charset="0"/>
                <a:ea typeface="Segoe UI" panose="020B0502040204020203" pitchFamily="34" charset="0"/>
                <a:cs typeface="Arial" panose="020B0604020202020204" pitchFamily="34" charset="0"/>
              </a:rPr>
              <a:t>C</a:t>
            </a:r>
            <a:r>
              <a:rPr lang="en-US" sz="6000" kern="100" dirty="0">
                <a:effectLst/>
                <a:latin typeface="Function" panose="020B0500000000000000" pitchFamily="34" charset="0"/>
                <a:ea typeface="Segoe UI" panose="020B0502040204020203" pitchFamily="34" charset="0"/>
                <a:cs typeface="Arial" panose="020B0604020202020204" pitchFamily="34" charset="0"/>
              </a:rPr>
              <a:t>ontext  (when to “</a:t>
            </a:r>
            <a:r>
              <a:rPr lang="en-US" sz="6000" kern="100" dirty="0">
                <a:latin typeface="Function" panose="020B0500000000000000" pitchFamily="34" charset="0"/>
                <a:ea typeface="Segoe UI" panose="020B0502040204020203" pitchFamily="34" charset="0"/>
                <a:cs typeface="Arial" panose="020B0604020202020204" pitchFamily="34" charset="0"/>
              </a:rPr>
              <a:t>s</a:t>
            </a:r>
            <a:r>
              <a:rPr lang="en-US" sz="6000" kern="100" dirty="0">
                <a:effectLst/>
                <a:latin typeface="Function" panose="020B0500000000000000" pitchFamily="34" charset="0"/>
                <a:ea typeface="Segoe UI" panose="020B0502040204020203" pitchFamily="34" charset="0"/>
                <a:cs typeface="Arial" panose="020B0604020202020204" pitchFamily="34" charset="0"/>
              </a:rPr>
              <a:t>hut the door”)</a:t>
            </a:r>
          </a:p>
          <a:p>
            <a:pPr algn="ctr"/>
            <a:endPar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endParaRPr>
          </a:p>
          <a:p>
            <a:pPr marL="1143000" indent="-1143000">
              <a:buFont typeface="+mj-lt"/>
              <a:buAutoNum type="arabicPeriod"/>
            </a:pP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These deceivers were attacking a doctrine that is at the center of Christianity (Christology).</a:t>
            </a:r>
          </a:p>
        </p:txBody>
      </p:sp>
    </p:spTree>
    <p:extLst>
      <p:ext uri="{BB962C8B-B14F-4D97-AF65-F5344CB8AC3E}">
        <p14:creationId xmlns:p14="http://schemas.microsoft.com/office/powerpoint/2010/main" val="271675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DC5C1-12F8-3148-7242-DDCC02581F54}"/>
            </a:ext>
          </a:extLst>
        </p:cNvPr>
        <p:cNvGrpSpPr/>
        <p:nvPr/>
      </p:nvGrpSpPr>
      <p:grpSpPr>
        <a:xfrm>
          <a:off x="0" y="0"/>
          <a:ext cx="0" cy="0"/>
          <a:chOff x="0" y="0"/>
          <a:chExt cx="0" cy="0"/>
        </a:xfrm>
      </p:grpSpPr>
      <p:pic>
        <p:nvPicPr>
          <p:cNvPr id="6" name="Picture 5" descr="A triangle with text in red and blue&#10;&#10;AI-generated content may be incorrect.">
            <a:extLst>
              <a:ext uri="{FF2B5EF4-FFF2-40B4-BE49-F238E27FC236}">
                <a16:creationId xmlns:a16="http://schemas.microsoft.com/office/drawing/2014/main" id="{CAC5D622-3F14-18AB-8C07-0F2133545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49842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70C7-F665-AF79-287E-EB40C8C2A05C}"/>
            </a:ext>
          </a:extLst>
        </p:cNvPr>
        <p:cNvGrpSpPr/>
        <p:nvPr/>
      </p:nvGrpSpPr>
      <p:grpSpPr>
        <a:xfrm>
          <a:off x="0" y="0"/>
          <a:ext cx="0" cy="0"/>
          <a:chOff x="0" y="0"/>
          <a:chExt cx="0" cy="0"/>
        </a:xfrm>
      </p:grpSpPr>
      <p:pic>
        <p:nvPicPr>
          <p:cNvPr id="3" name="Picture 2" descr="A diagram of a person&#10;&#10;AI-generated content may be incorrect.">
            <a:extLst>
              <a:ext uri="{FF2B5EF4-FFF2-40B4-BE49-F238E27FC236}">
                <a16:creationId xmlns:a16="http://schemas.microsoft.com/office/drawing/2014/main" id="{FDF330A7-747E-A781-1924-54C56CDEE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5484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28AB0-6086-A436-5DBB-3B59F8CF7C23}"/>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15FC864F-6EDF-B284-8D33-69BE880BAB50}"/>
              </a:ext>
            </a:extLst>
          </p:cNvPr>
          <p:cNvSpPr txBox="1">
            <a:spLocks noChangeArrowheads="1"/>
          </p:cNvSpPr>
          <p:nvPr/>
        </p:nvSpPr>
        <p:spPr bwMode="auto">
          <a:xfrm>
            <a:off x="1365539" y="4327892"/>
            <a:ext cx="15556922"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10000" kern="100" dirty="0">
                <a:effectLst/>
                <a:latin typeface="Function" panose="020B0500000000000000" pitchFamily="34" charset="0"/>
                <a:ea typeface="Segoe UI" panose="020B0502040204020203" pitchFamily="34" charset="0"/>
                <a:cs typeface="Arial" panose="020B0604020202020204" pitchFamily="34" charset="0"/>
              </a:rPr>
              <a:t>Love and Truth</a:t>
            </a:r>
          </a:p>
        </p:txBody>
      </p:sp>
    </p:spTree>
    <p:extLst>
      <p:ext uri="{BB962C8B-B14F-4D97-AF65-F5344CB8AC3E}">
        <p14:creationId xmlns:p14="http://schemas.microsoft.com/office/powerpoint/2010/main" val="324495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EDC6B-88EC-CB94-E2C8-A54B3A9C36B0}"/>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79E1FE08-B592-D49E-9BB4-6DF7E2E94CE1}"/>
              </a:ext>
            </a:extLst>
          </p:cNvPr>
          <p:cNvSpPr txBox="1">
            <a:spLocks noChangeArrowheads="1"/>
          </p:cNvSpPr>
          <p:nvPr/>
        </p:nvSpPr>
        <p:spPr bwMode="auto">
          <a:xfrm>
            <a:off x="1365539" y="769634"/>
            <a:ext cx="15556922" cy="5632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effectLst/>
                <a:latin typeface="Function" panose="020B0500000000000000" pitchFamily="34" charset="0"/>
                <a:ea typeface="Segoe UI" panose="020B0502040204020203" pitchFamily="34" charset="0"/>
                <a:cs typeface="Arial" panose="020B0604020202020204" pitchFamily="34" charset="0"/>
              </a:rPr>
              <a:t>The Original </a:t>
            </a:r>
            <a:r>
              <a:rPr lang="en-US" sz="6000" kern="100" dirty="0">
                <a:latin typeface="Function" panose="020B0500000000000000" pitchFamily="34" charset="0"/>
                <a:ea typeface="Segoe UI" panose="020B0502040204020203" pitchFamily="34" charset="0"/>
                <a:cs typeface="Arial" panose="020B0604020202020204" pitchFamily="34" charset="0"/>
              </a:rPr>
              <a:t>C</a:t>
            </a:r>
            <a:r>
              <a:rPr lang="en-US" sz="6000" kern="100" dirty="0">
                <a:effectLst/>
                <a:latin typeface="Function" panose="020B0500000000000000" pitchFamily="34" charset="0"/>
                <a:ea typeface="Segoe UI" panose="020B0502040204020203" pitchFamily="34" charset="0"/>
                <a:cs typeface="Arial" panose="020B0604020202020204" pitchFamily="34" charset="0"/>
              </a:rPr>
              <a:t>ontext  (when to “</a:t>
            </a:r>
            <a:r>
              <a:rPr lang="en-US" sz="6000" kern="100" dirty="0">
                <a:latin typeface="Function" panose="020B0500000000000000" pitchFamily="34" charset="0"/>
                <a:ea typeface="Segoe UI" panose="020B0502040204020203" pitchFamily="34" charset="0"/>
                <a:cs typeface="Arial" panose="020B0604020202020204" pitchFamily="34" charset="0"/>
              </a:rPr>
              <a:t>s</a:t>
            </a:r>
            <a:r>
              <a:rPr lang="en-US" sz="6000" kern="100" dirty="0">
                <a:effectLst/>
                <a:latin typeface="Function" panose="020B0500000000000000" pitchFamily="34" charset="0"/>
                <a:ea typeface="Segoe UI" panose="020B0502040204020203" pitchFamily="34" charset="0"/>
                <a:cs typeface="Arial" panose="020B0604020202020204" pitchFamily="34" charset="0"/>
              </a:rPr>
              <a:t>hut the </a:t>
            </a:r>
            <a:r>
              <a:rPr lang="en-US" sz="6000" kern="100" dirty="0">
                <a:latin typeface="Function" panose="020B0500000000000000" pitchFamily="34" charset="0"/>
                <a:ea typeface="Segoe UI" panose="020B0502040204020203" pitchFamily="34" charset="0"/>
                <a:cs typeface="Arial" panose="020B0604020202020204" pitchFamily="34" charset="0"/>
              </a:rPr>
              <a:t>d</a:t>
            </a:r>
            <a:r>
              <a:rPr lang="en-US" sz="6000" kern="100" dirty="0">
                <a:effectLst/>
                <a:latin typeface="Function" panose="020B0500000000000000" pitchFamily="34" charset="0"/>
                <a:ea typeface="Segoe UI" panose="020B0502040204020203" pitchFamily="34" charset="0"/>
                <a:cs typeface="Arial" panose="020B0604020202020204" pitchFamily="34" charset="0"/>
              </a:rPr>
              <a:t>oor”)</a:t>
            </a:r>
          </a:p>
          <a:p>
            <a:pPr algn="ctr"/>
            <a:endPar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endParaRPr>
          </a:p>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These deceivers were attacking a doctrine that is at the center of Christianity (Christology).</a:t>
            </a:r>
          </a:p>
          <a:p>
            <a:pPr marL="1143000" indent="-1143000">
              <a:buFont typeface="+mj-lt"/>
              <a:buAutoNum type="arabicPeriod"/>
            </a:pP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These deceivers are out to win an audience and convince people about their view of Christ. </a:t>
            </a:r>
          </a:p>
        </p:txBody>
      </p:sp>
    </p:spTree>
    <p:extLst>
      <p:ext uri="{BB962C8B-B14F-4D97-AF65-F5344CB8AC3E}">
        <p14:creationId xmlns:p14="http://schemas.microsoft.com/office/powerpoint/2010/main" val="42882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33D5-D788-58F0-1FC3-8F393B724483}"/>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ACA0347F-3766-F3DE-72CB-919B96E0FAB4}"/>
              </a:ext>
            </a:extLst>
          </p:cNvPr>
          <p:cNvSpPr txBox="1">
            <a:spLocks noChangeArrowheads="1"/>
          </p:cNvSpPr>
          <p:nvPr/>
        </p:nvSpPr>
        <p:spPr bwMode="auto">
          <a:xfrm>
            <a:off x="1365539" y="769634"/>
            <a:ext cx="15556922" cy="840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effectLst/>
                <a:latin typeface="Function" panose="020B0500000000000000" pitchFamily="34" charset="0"/>
                <a:ea typeface="Segoe UI" panose="020B0502040204020203" pitchFamily="34" charset="0"/>
                <a:cs typeface="Arial" panose="020B0604020202020204" pitchFamily="34" charset="0"/>
              </a:rPr>
              <a:t>The Original </a:t>
            </a:r>
            <a:r>
              <a:rPr lang="en-US" sz="6000" kern="100" dirty="0">
                <a:latin typeface="Function" panose="020B0500000000000000" pitchFamily="34" charset="0"/>
                <a:ea typeface="Segoe UI" panose="020B0502040204020203" pitchFamily="34" charset="0"/>
                <a:cs typeface="Arial" panose="020B0604020202020204" pitchFamily="34" charset="0"/>
              </a:rPr>
              <a:t>C</a:t>
            </a:r>
            <a:r>
              <a:rPr lang="en-US" sz="6000" kern="100" dirty="0">
                <a:effectLst/>
                <a:latin typeface="Function" panose="020B0500000000000000" pitchFamily="34" charset="0"/>
                <a:ea typeface="Segoe UI" panose="020B0502040204020203" pitchFamily="34" charset="0"/>
                <a:cs typeface="Arial" panose="020B0604020202020204" pitchFamily="34" charset="0"/>
              </a:rPr>
              <a:t>ontext  (when to “</a:t>
            </a:r>
            <a:r>
              <a:rPr lang="en-US" sz="6000" kern="100" dirty="0">
                <a:latin typeface="Function" panose="020B0500000000000000" pitchFamily="34" charset="0"/>
                <a:ea typeface="Segoe UI" panose="020B0502040204020203" pitchFamily="34" charset="0"/>
                <a:cs typeface="Arial" panose="020B0604020202020204" pitchFamily="34" charset="0"/>
              </a:rPr>
              <a:t>s</a:t>
            </a:r>
            <a:r>
              <a:rPr lang="en-US" sz="6000" kern="100" dirty="0">
                <a:effectLst/>
                <a:latin typeface="Function" panose="020B0500000000000000" pitchFamily="34" charset="0"/>
                <a:ea typeface="Segoe UI" panose="020B0502040204020203" pitchFamily="34" charset="0"/>
                <a:cs typeface="Arial" panose="020B0604020202020204" pitchFamily="34" charset="0"/>
              </a:rPr>
              <a:t>hut the door”)</a:t>
            </a:r>
          </a:p>
          <a:p>
            <a:pPr algn="ctr"/>
            <a:endPar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endParaRPr>
          </a:p>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These deceivers were attacking a doctrine that is at the center of Christianity (Christology).</a:t>
            </a:r>
          </a:p>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These deceivers are out to win an audience and convince people about their view of Christ. </a:t>
            </a:r>
          </a:p>
          <a:p>
            <a:pPr marL="1143000" indent="-1143000">
              <a:buFont typeface="+mj-lt"/>
              <a:buAutoNum type="arabicPeriod"/>
            </a:pP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This passage has nothing to do with interacting with people of different faiths in a pluralistic culture. </a:t>
            </a:r>
          </a:p>
        </p:txBody>
      </p:sp>
    </p:spTree>
    <p:extLst>
      <p:ext uri="{BB962C8B-B14F-4D97-AF65-F5344CB8AC3E}">
        <p14:creationId xmlns:p14="http://schemas.microsoft.com/office/powerpoint/2010/main" val="251705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36F96-8306-1D8A-4460-D535413F2CBD}"/>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AEBD4279-995F-9557-8AA7-47DD49C7FA5E}"/>
              </a:ext>
            </a:extLst>
          </p:cNvPr>
          <p:cNvSpPr txBox="1">
            <a:spLocks noChangeArrowheads="1"/>
          </p:cNvSpPr>
          <p:nvPr/>
        </p:nvSpPr>
        <p:spPr bwMode="auto">
          <a:xfrm>
            <a:off x="1365539" y="3250674"/>
            <a:ext cx="15556922"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lgn="ctr">
              <a:buNone/>
            </a:pP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What is this letter about? </a:t>
            </a:r>
          </a:p>
          <a:p>
            <a:pPr marL="0" marR="0" algn="ctr">
              <a:buNone/>
            </a:pPr>
            <a:endParaRPr lang="en-US" sz="6000" kern="100" dirty="0">
              <a:effectLst/>
              <a:latin typeface="Function" panose="020B0500000000000000" pitchFamily="34" charset="0"/>
              <a:ea typeface="Segoe UI" panose="020B0502040204020203" pitchFamily="34" charset="0"/>
              <a:cs typeface="Arial" panose="020B0604020202020204" pitchFamily="34" charset="0"/>
            </a:endParaRPr>
          </a:p>
          <a:p>
            <a:pPr marL="0" marR="0" algn="ctr">
              <a:buNone/>
            </a:pPr>
            <a:r>
              <a:rPr lang="en-US" sz="6000" kern="100" dirty="0">
                <a:effectLst/>
                <a:latin typeface="Function" panose="020B0500000000000000" pitchFamily="34" charset="0"/>
                <a:ea typeface="Segoe UI" panose="020B0502040204020203" pitchFamily="34" charset="0"/>
                <a:cs typeface="Arial" panose="020B0604020202020204" pitchFamily="34" charset="0"/>
              </a:rPr>
              <a:t>This letter teaches us that </a:t>
            </a:r>
          </a:p>
          <a:p>
            <a:pPr marL="0" marR="0" algn="ctr">
              <a:buNone/>
            </a:pPr>
            <a:r>
              <a:rPr lang="en-US" sz="6000" kern="100" dirty="0">
                <a:effectLst/>
                <a:latin typeface="Function" panose="020B0500000000000000" pitchFamily="34" charset="0"/>
                <a:ea typeface="Segoe UI" panose="020B0502040204020203" pitchFamily="34" charset="0"/>
                <a:cs typeface="Arial" panose="020B0604020202020204" pitchFamily="34" charset="0"/>
              </a:rPr>
              <a:t>love and truth go together. </a:t>
            </a:r>
          </a:p>
        </p:txBody>
      </p:sp>
    </p:spTree>
    <p:extLst>
      <p:ext uri="{BB962C8B-B14F-4D97-AF65-F5344CB8AC3E}">
        <p14:creationId xmlns:p14="http://schemas.microsoft.com/office/powerpoint/2010/main" val="364229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DDCB-0E2B-BFE5-C1C2-0F25DB302B48}"/>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790C8391-EA03-CEB5-BFA2-914427E9C945}"/>
              </a:ext>
            </a:extLst>
          </p:cNvPr>
          <p:cNvSpPr txBox="1">
            <a:spLocks noChangeArrowheads="1"/>
          </p:cNvSpPr>
          <p:nvPr/>
        </p:nvSpPr>
        <p:spPr bwMode="auto">
          <a:xfrm>
            <a:off x="1365539" y="769634"/>
            <a:ext cx="15556922" cy="8125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a:t>
            </a:r>
            <a:r>
              <a:rPr lang="en-US" sz="5800" kern="100" dirty="0">
                <a:effectLst/>
                <a:latin typeface="Function" panose="020B0500000000000000" pitchFamily="34" charset="0"/>
                <a:ea typeface="Segoe UI" panose="020B0502040204020203" pitchFamily="34" charset="0"/>
                <a:cs typeface="Arial" panose="020B0604020202020204" pitchFamily="34" charset="0"/>
              </a:rPr>
              <a:t> The elder, To the lady chosen by God and to her children, whom I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love</a:t>
            </a:r>
            <a:r>
              <a:rPr lang="en-US" sz="5800" kern="100" dirty="0">
                <a:effectLst/>
                <a:latin typeface="Function" panose="020B0500000000000000" pitchFamily="34" charset="0"/>
                <a:ea typeface="Segoe UI" panose="020B0502040204020203" pitchFamily="34" charset="0"/>
                <a:cs typeface="Arial" panose="020B0604020202020204" pitchFamily="34" charset="0"/>
              </a:rPr>
              <a:t> in the </a:t>
            </a:r>
            <a:r>
              <a:rPr lang="en-US" sz="5800" kern="100" dirty="0">
                <a:solidFill>
                  <a:srgbClr val="33CCFF"/>
                </a:solidFill>
                <a:effectLst/>
                <a:latin typeface="Function" panose="020B0500000000000000" pitchFamily="34" charset="0"/>
                <a:ea typeface="Segoe UI" panose="020B0502040204020203" pitchFamily="34" charset="0"/>
                <a:cs typeface="Arial" panose="020B0604020202020204" pitchFamily="34" charset="0"/>
              </a:rPr>
              <a:t>truth</a:t>
            </a:r>
            <a:r>
              <a:rPr lang="en-US" sz="5800" kern="100" dirty="0">
                <a:effectLst/>
                <a:latin typeface="Function" panose="020B0500000000000000" pitchFamily="34" charset="0"/>
                <a:ea typeface="Segoe UI" panose="020B0502040204020203" pitchFamily="34" charset="0"/>
                <a:cs typeface="Arial" panose="020B0604020202020204" pitchFamily="34" charset="0"/>
              </a:rPr>
              <a:t>—and not I only, but also all who know the </a:t>
            </a:r>
            <a:r>
              <a:rPr lang="en-US" sz="5800" kern="100" dirty="0">
                <a:solidFill>
                  <a:srgbClr val="33CCFF"/>
                </a:solidFill>
                <a:effectLst/>
                <a:latin typeface="Function" panose="020B0500000000000000" pitchFamily="34" charset="0"/>
                <a:ea typeface="Segoe UI" panose="020B0502040204020203" pitchFamily="34" charset="0"/>
                <a:cs typeface="Arial" panose="020B0604020202020204" pitchFamily="34" charset="0"/>
              </a:rPr>
              <a:t>truth</a:t>
            </a:r>
            <a:r>
              <a:rPr lang="en-US" sz="5800" kern="100" dirty="0">
                <a:effectLst/>
                <a:latin typeface="Function" panose="020B0500000000000000" pitchFamily="34" charset="0"/>
                <a:ea typeface="Segoe UI" panose="020B0502040204020203" pitchFamily="34" charset="0"/>
                <a:cs typeface="Arial" panose="020B0604020202020204" pitchFamily="34" charset="0"/>
              </a:rPr>
              <a:t>—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2</a:t>
            </a:r>
            <a:r>
              <a:rPr lang="en-US" sz="5800" kern="100" dirty="0">
                <a:effectLst/>
                <a:latin typeface="Function" panose="020B0500000000000000" pitchFamily="34" charset="0"/>
                <a:ea typeface="Segoe UI" panose="020B0502040204020203" pitchFamily="34" charset="0"/>
                <a:cs typeface="Arial" panose="020B0604020202020204" pitchFamily="34" charset="0"/>
              </a:rPr>
              <a:t> because of the </a:t>
            </a:r>
            <a:r>
              <a:rPr lang="en-US" sz="5800" kern="100" dirty="0">
                <a:solidFill>
                  <a:srgbClr val="33CCFF"/>
                </a:solidFill>
                <a:effectLst/>
                <a:latin typeface="Function" panose="020B0500000000000000" pitchFamily="34" charset="0"/>
                <a:ea typeface="Segoe UI" panose="020B0502040204020203" pitchFamily="34" charset="0"/>
                <a:cs typeface="Arial" panose="020B0604020202020204" pitchFamily="34" charset="0"/>
              </a:rPr>
              <a:t>truth, </a:t>
            </a:r>
            <a:r>
              <a:rPr lang="en-US" sz="5800" kern="100" dirty="0">
                <a:effectLst/>
                <a:latin typeface="Function" panose="020B0500000000000000" pitchFamily="34" charset="0"/>
                <a:ea typeface="Segoe UI" panose="020B0502040204020203" pitchFamily="34" charset="0"/>
                <a:cs typeface="Arial" panose="020B0604020202020204" pitchFamily="34" charset="0"/>
              </a:rPr>
              <a:t>which lives in us and will be with us forever: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3</a:t>
            </a:r>
            <a:r>
              <a:rPr lang="en-US" sz="5800" kern="100" dirty="0">
                <a:effectLst/>
                <a:latin typeface="Function" panose="020B0500000000000000" pitchFamily="34" charset="0"/>
                <a:ea typeface="Segoe UI" panose="020B0502040204020203" pitchFamily="34" charset="0"/>
                <a:cs typeface="Arial" panose="020B0604020202020204" pitchFamily="34" charset="0"/>
              </a:rPr>
              <a:t> Grace, mercy &amp; peace from God the Father and from Jesus Christ, the Father’s Son, will be with us in </a:t>
            </a:r>
            <a:r>
              <a:rPr lang="en-US" sz="5800" kern="100" dirty="0">
                <a:solidFill>
                  <a:srgbClr val="33CCFF"/>
                </a:solidFill>
                <a:effectLst/>
                <a:latin typeface="Function" panose="020B0500000000000000" pitchFamily="34" charset="0"/>
                <a:ea typeface="Segoe UI" panose="020B0502040204020203" pitchFamily="34" charset="0"/>
                <a:cs typeface="Arial" panose="020B0604020202020204" pitchFamily="34" charset="0"/>
              </a:rPr>
              <a:t>truth</a:t>
            </a:r>
            <a:r>
              <a:rPr lang="en-US" sz="5800" kern="100" dirty="0">
                <a:effectLst/>
                <a:latin typeface="Function" panose="020B0500000000000000" pitchFamily="34" charset="0"/>
                <a:ea typeface="Segoe UI" panose="020B0502040204020203" pitchFamily="34" charset="0"/>
                <a:cs typeface="Arial" panose="020B0604020202020204" pitchFamily="34" charset="0"/>
              </a:rPr>
              <a:t> and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love.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4</a:t>
            </a:r>
            <a:r>
              <a:rPr lang="en-US" sz="5800" kern="100" dirty="0">
                <a:effectLst/>
                <a:latin typeface="Function" panose="020B0500000000000000" pitchFamily="34" charset="0"/>
                <a:ea typeface="Segoe UI" panose="020B0502040204020203" pitchFamily="34" charset="0"/>
                <a:cs typeface="Arial" panose="020B0604020202020204" pitchFamily="34" charset="0"/>
              </a:rPr>
              <a:t> It has given me great joy to find some of your children walking in the </a:t>
            </a:r>
            <a:r>
              <a:rPr lang="en-US" sz="5800" kern="100" dirty="0">
                <a:solidFill>
                  <a:srgbClr val="33CCFF"/>
                </a:solidFill>
                <a:effectLst/>
                <a:latin typeface="Function" panose="020B0500000000000000" pitchFamily="34" charset="0"/>
                <a:ea typeface="Segoe UI" panose="020B0502040204020203" pitchFamily="34" charset="0"/>
                <a:cs typeface="Arial" panose="020B0604020202020204" pitchFamily="34" charset="0"/>
              </a:rPr>
              <a:t>truth, </a:t>
            </a:r>
            <a:r>
              <a:rPr lang="en-US" sz="5800" kern="100" dirty="0">
                <a:effectLst/>
                <a:latin typeface="Function" panose="020B0500000000000000" pitchFamily="34" charset="0"/>
                <a:ea typeface="Segoe UI" panose="020B0502040204020203" pitchFamily="34" charset="0"/>
                <a:cs typeface="Arial" panose="020B0604020202020204" pitchFamily="34" charset="0"/>
              </a:rPr>
              <a:t>just as the Father commanded us. </a:t>
            </a:r>
          </a:p>
        </p:txBody>
      </p:sp>
      <p:sp>
        <p:nvSpPr>
          <p:cNvPr id="4" name="Text Box 3">
            <a:extLst>
              <a:ext uri="{FF2B5EF4-FFF2-40B4-BE49-F238E27FC236}">
                <a16:creationId xmlns:a16="http://schemas.microsoft.com/office/drawing/2014/main" id="{D8DE7CEE-9571-E195-FFD6-BDDE343594AE}"/>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1:1-4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685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66B36-0D67-6FBB-177A-EBC011B89241}"/>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02CACB5C-205F-B910-B014-6CC970C9CA51}"/>
              </a:ext>
            </a:extLst>
          </p:cNvPr>
          <p:cNvSpPr txBox="1">
            <a:spLocks noChangeArrowheads="1"/>
          </p:cNvSpPr>
          <p:nvPr/>
        </p:nvSpPr>
        <p:spPr bwMode="auto">
          <a:xfrm>
            <a:off x="1365539" y="3820061"/>
            <a:ext cx="15556922"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lgn="ctr">
              <a:buNone/>
            </a:pPr>
            <a:r>
              <a:rPr lang="en-US" sz="8000" kern="100" dirty="0">
                <a:effectLst/>
                <a:latin typeface="Function" panose="020B0500000000000000" pitchFamily="34" charset="0"/>
                <a:ea typeface="Segoe UI" panose="020B0502040204020203" pitchFamily="34" charset="0"/>
                <a:cs typeface="Arial" panose="020B0604020202020204" pitchFamily="34" charset="0"/>
              </a:rPr>
              <a:t>What is truth?</a:t>
            </a:r>
            <a:endParaRPr lang="en-US" sz="8000" kern="100" dirty="0">
              <a:solidFill>
                <a:srgbClr val="FFC000"/>
              </a:solidFill>
              <a:effectLst/>
              <a:latin typeface="Function" panose="020B0500000000000000"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312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D8C07-8E74-45AE-FC7D-6C1AAA2E2A01}"/>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D62314B7-90A3-C06D-A027-3A0099F5D62B}"/>
              </a:ext>
            </a:extLst>
          </p:cNvPr>
          <p:cNvSpPr txBox="1">
            <a:spLocks noChangeArrowheads="1"/>
          </p:cNvSpPr>
          <p:nvPr/>
        </p:nvSpPr>
        <p:spPr bwMode="auto">
          <a:xfrm>
            <a:off x="1365539" y="769634"/>
            <a:ext cx="15556922" cy="6340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dirty="0">
                <a:effectLst/>
                <a:latin typeface="Function" panose="020B0500000000000000" pitchFamily="34" charset="0"/>
                <a:ea typeface="Segoe UI" panose="020B0502040204020203" pitchFamily="34" charset="0"/>
                <a:cs typeface="Arial" panose="020B0604020202020204" pitchFamily="34" charset="0"/>
              </a:rPr>
              <a:t>Truth translates </a:t>
            </a:r>
            <a:r>
              <a:rPr lang="en-US" sz="5800" kern="100" dirty="0" err="1">
                <a:effectLst/>
                <a:latin typeface="Function" panose="020B0500000000000000" pitchFamily="34" charset="0"/>
                <a:ea typeface="Segoe UI" panose="020B0502040204020203" pitchFamily="34" charset="0"/>
                <a:cs typeface="Arial" panose="020B0604020202020204" pitchFamily="34" charset="0"/>
              </a:rPr>
              <a:t>ἀλήθει</a:t>
            </a:r>
            <a:r>
              <a:rPr lang="en-US" sz="5800" kern="100" dirty="0">
                <a:effectLst/>
                <a:latin typeface="Function" panose="020B0500000000000000" pitchFamily="34" charset="0"/>
                <a:ea typeface="Segoe UI" panose="020B0502040204020203" pitchFamily="34" charset="0"/>
                <a:cs typeface="Arial" panose="020B0604020202020204" pitchFamily="34" charset="0"/>
              </a:rPr>
              <a:t>α (alētheia).</a:t>
            </a:r>
          </a:p>
          <a:p>
            <a:endParaRPr lang="en-US" sz="5800" kern="100" dirty="0">
              <a:effectLst/>
              <a:latin typeface="Function" panose="020B0500000000000000" pitchFamily="34" charset="0"/>
              <a:ea typeface="Segoe UI" panose="020B0502040204020203" pitchFamily="34" charset="0"/>
              <a:cs typeface="Arial" panose="020B0604020202020204" pitchFamily="34" charset="0"/>
            </a:endParaRPr>
          </a:p>
          <a:p>
            <a:r>
              <a:rPr lang="en-US" sz="5800" kern="100" dirty="0">
                <a:latin typeface="Function" panose="020B0500000000000000" pitchFamily="34" charset="0"/>
                <a:ea typeface="Segoe UI" panose="020B0502040204020203" pitchFamily="34" charset="0"/>
                <a:cs typeface="Arial" panose="020B0604020202020204" pitchFamily="34" charset="0"/>
              </a:rPr>
              <a:t>F</a:t>
            </a:r>
            <a:r>
              <a:rPr lang="en-US" sz="5800" kern="100" dirty="0">
                <a:effectLst/>
                <a:latin typeface="Function" panose="020B0500000000000000" pitchFamily="34" charset="0"/>
                <a:ea typeface="Segoe UI" panose="020B0502040204020203" pitchFamily="34" charset="0"/>
                <a:cs typeface="Arial" panose="020B0604020202020204" pitchFamily="34" charset="0"/>
              </a:rPr>
              <a:t>rom the root </a:t>
            </a:r>
            <a:r>
              <a:rPr lang="en-US" sz="5800" kern="100" dirty="0" err="1">
                <a:effectLst/>
                <a:latin typeface="Function" panose="020B0500000000000000" pitchFamily="34" charset="0"/>
                <a:ea typeface="Segoe UI" panose="020B0502040204020203" pitchFamily="34" charset="0"/>
                <a:cs typeface="Arial" panose="020B0604020202020204" pitchFamily="34" charset="0"/>
              </a:rPr>
              <a:t>λήθω</a:t>
            </a:r>
            <a:r>
              <a:rPr lang="en-US" sz="5800" kern="100" dirty="0">
                <a:effectLst/>
                <a:latin typeface="Function" panose="020B0500000000000000" pitchFamily="34" charset="0"/>
                <a:ea typeface="Segoe UI" panose="020B0502040204020203" pitchFamily="34" charset="0"/>
                <a:cs typeface="Arial" panose="020B0604020202020204" pitchFamily="34" charset="0"/>
              </a:rPr>
              <a:t> (</a:t>
            </a:r>
            <a:r>
              <a:rPr lang="en-US" sz="5800" kern="100" dirty="0" err="1">
                <a:effectLst/>
                <a:latin typeface="Function" panose="020B0500000000000000" pitchFamily="34" charset="0"/>
                <a:ea typeface="Segoe UI" panose="020B0502040204020203" pitchFamily="34" charset="0"/>
                <a:cs typeface="Arial" panose="020B0604020202020204" pitchFamily="34" charset="0"/>
              </a:rPr>
              <a:t>lēthō</a:t>
            </a:r>
            <a:r>
              <a:rPr lang="en-US" sz="5800" kern="100" dirty="0">
                <a:effectLst/>
                <a:latin typeface="Function" panose="020B0500000000000000" pitchFamily="34" charset="0"/>
                <a:ea typeface="Segoe UI" panose="020B0502040204020203" pitchFamily="34" charset="0"/>
                <a:cs typeface="Arial" panose="020B0604020202020204" pitchFamily="34" charset="0"/>
              </a:rPr>
              <a:t>),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meaning “to conceal” </a:t>
            </a:r>
          </a:p>
          <a:p>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or “be hidden.”</a:t>
            </a:r>
            <a:r>
              <a:rPr lang="en-US" sz="5800" kern="100" dirty="0">
                <a:effectLst/>
                <a:latin typeface="Function" panose="020B0500000000000000" pitchFamily="34" charset="0"/>
                <a:ea typeface="Segoe UI" panose="020B0502040204020203" pitchFamily="34" charset="0"/>
                <a:cs typeface="Arial" panose="020B0604020202020204" pitchFamily="34" charset="0"/>
              </a:rPr>
              <a:t> ἀ + </a:t>
            </a:r>
            <a:r>
              <a:rPr lang="en-US" sz="5800" kern="100" dirty="0" err="1">
                <a:effectLst/>
                <a:latin typeface="Function" panose="020B0500000000000000" pitchFamily="34" charset="0"/>
                <a:ea typeface="Segoe UI" panose="020B0502040204020203" pitchFamily="34" charset="0"/>
                <a:cs typeface="Arial" panose="020B0604020202020204" pitchFamily="34" charset="0"/>
              </a:rPr>
              <a:t>λήθε</a:t>
            </a:r>
            <a:r>
              <a:rPr lang="en-US" sz="5800" kern="100" dirty="0">
                <a:effectLst/>
                <a:latin typeface="Function" panose="020B0500000000000000" pitchFamily="34" charset="0"/>
                <a:ea typeface="Segoe UI" panose="020B0502040204020203" pitchFamily="34" charset="0"/>
                <a:cs typeface="Arial" panose="020B0604020202020204" pitchFamily="34" charset="0"/>
              </a:rPr>
              <a:t> + ια means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“not concealed”.</a:t>
            </a:r>
          </a:p>
          <a:p>
            <a:endParaRPr lang="en-US" sz="5800" kern="100" dirty="0">
              <a:effectLst/>
              <a:latin typeface="Function" panose="020B0500000000000000" pitchFamily="34" charset="0"/>
              <a:ea typeface="Segoe UI" panose="020B0502040204020203" pitchFamily="34" charset="0"/>
              <a:cs typeface="Arial" panose="020B0604020202020204" pitchFamily="34" charset="0"/>
            </a:endParaRPr>
          </a:p>
          <a:p>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Truth indicates the quality or state of being genuine. </a:t>
            </a:r>
          </a:p>
        </p:txBody>
      </p:sp>
      <p:sp>
        <p:nvSpPr>
          <p:cNvPr id="4" name="Text Box 3">
            <a:extLst>
              <a:ext uri="{FF2B5EF4-FFF2-40B4-BE49-F238E27FC236}">
                <a16:creationId xmlns:a16="http://schemas.microsoft.com/office/drawing/2014/main" id="{8EB00CFC-4788-D568-7B84-730B704C900C}"/>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i="1" dirty="0" err="1">
                <a:solidFill>
                  <a:prstClr val="white"/>
                </a:solidFill>
                <a:latin typeface="Function" panose="020B0500000000000000" pitchFamily="34" charset="0"/>
                <a:ea typeface="Helvetica Neue" panose="02000503000000020004" pitchFamily="2" charset="0"/>
                <a:cs typeface="Helvetica Neue" panose="02000503000000020004" pitchFamily="2" charset="0"/>
              </a:rPr>
              <a:t>Lexham</a:t>
            </a:r>
            <a:r>
              <a:rPr lang="en-US" sz="5000" i="1"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 Theological Wordbook</a:t>
            </a:r>
            <a:endParaRPr kumimoji="0" lang="en-US" sz="5000" b="0" i="1"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6547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0012E-3A28-7A5A-8399-D5239534404A}"/>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5406D4B7-B33F-B2D3-A6FB-7205DCFEA225}"/>
              </a:ext>
            </a:extLst>
          </p:cNvPr>
          <p:cNvSpPr txBox="1">
            <a:spLocks noChangeArrowheads="1"/>
          </p:cNvSpPr>
          <p:nvPr/>
        </p:nvSpPr>
        <p:spPr bwMode="auto">
          <a:xfrm>
            <a:off x="1365539" y="3712339"/>
            <a:ext cx="15556922"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buNone/>
            </a:pPr>
            <a:r>
              <a:rPr lang="en-US" sz="6000" kern="100" baseline="30000" dirty="0">
                <a:effectLst/>
                <a:latin typeface="Function" panose="020B0500000000000000" pitchFamily="34" charset="0"/>
                <a:ea typeface="Segoe UI" panose="020B0502040204020203" pitchFamily="34" charset="0"/>
                <a:cs typeface="Arial" panose="020B0604020202020204" pitchFamily="34" charset="0"/>
              </a:rPr>
              <a:t>6 </a:t>
            </a:r>
            <a:r>
              <a:rPr lang="en-US" sz="6000" kern="100" dirty="0">
                <a:effectLst/>
                <a:latin typeface="Function" panose="020B0500000000000000" pitchFamily="34" charset="0"/>
                <a:ea typeface="Segoe UI" panose="020B0502040204020203" pitchFamily="34" charset="0"/>
                <a:cs typeface="Arial" panose="020B0604020202020204" pitchFamily="34" charset="0"/>
              </a:rPr>
              <a:t>Jesus answered, “I am the way and the </a:t>
            </a: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truth</a:t>
            </a:r>
            <a:r>
              <a:rPr lang="en-US" sz="6000" kern="100" dirty="0">
                <a:effectLst/>
                <a:latin typeface="Function" panose="020B0500000000000000" pitchFamily="34" charset="0"/>
                <a:ea typeface="Segoe UI" panose="020B0502040204020203" pitchFamily="34" charset="0"/>
                <a:cs typeface="Arial" panose="020B0604020202020204" pitchFamily="34" charset="0"/>
              </a:rPr>
              <a:t> and the life. No one comes to the Father except through me. </a:t>
            </a:r>
            <a:endParaRPr lang="en-US" sz="6000" kern="100" dirty="0">
              <a:solidFill>
                <a:srgbClr val="FFC000"/>
              </a:solidFill>
              <a:effectLst/>
              <a:latin typeface="Function" panose="020B0500000000000000" pitchFamily="34" charset="0"/>
              <a:ea typeface="Aptos" panose="020B0004020202020204" pitchFamily="34" charset="0"/>
              <a:cs typeface="Arial" panose="020B0604020202020204" pitchFamily="34" charset="0"/>
            </a:endParaRPr>
          </a:p>
        </p:txBody>
      </p:sp>
      <p:sp>
        <p:nvSpPr>
          <p:cNvPr id="4" name="Text Box 3">
            <a:extLst>
              <a:ext uri="{FF2B5EF4-FFF2-40B4-BE49-F238E27FC236}">
                <a16:creationId xmlns:a16="http://schemas.microsoft.com/office/drawing/2014/main" id="{300FA09F-8238-829C-BE3B-105CB343A5F1}"/>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John 14:6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4280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F3D4-18B8-8B39-EFF9-B8786F19E767}"/>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2AEEF465-4DD3-D0E3-EC5F-21148AA15EF5}"/>
              </a:ext>
            </a:extLst>
          </p:cNvPr>
          <p:cNvSpPr txBox="1">
            <a:spLocks noChangeArrowheads="1"/>
          </p:cNvSpPr>
          <p:nvPr/>
        </p:nvSpPr>
        <p:spPr bwMode="auto">
          <a:xfrm>
            <a:off x="1365539" y="769634"/>
            <a:ext cx="15556922"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6000" kern="100" baseline="30000" dirty="0">
                <a:effectLst/>
                <a:latin typeface="Function" panose="020B0500000000000000" pitchFamily="34" charset="0"/>
                <a:ea typeface="Segoe UI" panose="020B0502040204020203" pitchFamily="34" charset="0"/>
                <a:cs typeface="Arial" panose="020B0604020202020204" pitchFamily="34" charset="0"/>
              </a:rPr>
              <a:t>15 </a:t>
            </a:r>
            <a:r>
              <a:rPr lang="en-US" sz="6000" kern="100" dirty="0">
                <a:effectLst/>
                <a:latin typeface="Function" panose="020B0500000000000000" pitchFamily="34" charset="0"/>
                <a:ea typeface="Segoe UI" panose="020B0502040204020203" pitchFamily="34" charset="0"/>
                <a:cs typeface="Arial" panose="020B0604020202020204" pitchFamily="34" charset="0"/>
              </a:rPr>
              <a:t>“If you love me, keep my commands. </a:t>
            </a:r>
            <a:r>
              <a:rPr lang="en-US" sz="6000" kern="100" baseline="30000" dirty="0">
                <a:effectLst/>
                <a:latin typeface="Function" panose="020B0500000000000000" pitchFamily="34" charset="0"/>
                <a:ea typeface="Segoe UI" panose="020B0502040204020203" pitchFamily="34" charset="0"/>
                <a:cs typeface="Arial" panose="020B0604020202020204" pitchFamily="34" charset="0"/>
              </a:rPr>
              <a:t>16</a:t>
            </a:r>
            <a:r>
              <a:rPr lang="en-US" sz="6000" kern="100" dirty="0">
                <a:effectLst/>
                <a:latin typeface="Function" panose="020B0500000000000000" pitchFamily="34" charset="0"/>
                <a:ea typeface="Segoe UI" panose="020B0502040204020203" pitchFamily="34" charset="0"/>
                <a:cs typeface="Arial" panose="020B0604020202020204" pitchFamily="34" charset="0"/>
              </a:rPr>
              <a:t> And I will ask the Father, and he will give you another advocate to help you and be with you forever—</a:t>
            </a:r>
          </a:p>
          <a:p>
            <a:r>
              <a:rPr lang="en-US" sz="6000" kern="100" baseline="30000" dirty="0">
                <a:effectLst/>
                <a:latin typeface="Function" panose="020B0500000000000000" pitchFamily="34" charset="0"/>
                <a:ea typeface="Segoe UI" panose="020B0502040204020203" pitchFamily="34" charset="0"/>
                <a:cs typeface="Arial" panose="020B0604020202020204" pitchFamily="34" charset="0"/>
              </a:rPr>
              <a:t>17</a:t>
            </a:r>
            <a:r>
              <a:rPr lang="en-US" sz="6000" kern="100" dirty="0">
                <a:effectLst/>
                <a:latin typeface="Function" panose="020B0500000000000000" pitchFamily="34" charset="0"/>
                <a:ea typeface="Segoe UI" panose="020B0502040204020203" pitchFamily="34" charset="0"/>
                <a:cs typeface="Arial" panose="020B0604020202020204" pitchFamily="34" charset="0"/>
              </a:rPr>
              <a:t> the Spirit of </a:t>
            </a: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truth. </a:t>
            </a:r>
            <a:r>
              <a:rPr lang="en-US" sz="6000" kern="100" dirty="0">
                <a:effectLst/>
                <a:latin typeface="Function" panose="020B0500000000000000" pitchFamily="34" charset="0"/>
                <a:ea typeface="Segoe UI" panose="020B0502040204020203" pitchFamily="34" charset="0"/>
                <a:cs typeface="Arial" panose="020B0604020202020204" pitchFamily="34" charset="0"/>
              </a:rPr>
              <a:t>The world cannot accept him, because it neither sees him nor knows him. But you know him, for he lives with you and will be in you. </a:t>
            </a:r>
          </a:p>
        </p:txBody>
      </p:sp>
      <p:sp>
        <p:nvSpPr>
          <p:cNvPr id="4" name="Text Box 3">
            <a:extLst>
              <a:ext uri="{FF2B5EF4-FFF2-40B4-BE49-F238E27FC236}">
                <a16:creationId xmlns:a16="http://schemas.microsoft.com/office/drawing/2014/main" id="{BAE37F8C-ED42-1F9C-BD0E-0C0F8F2E9A7D}"/>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John 14:15-17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2924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046A4-226F-8F4F-C7D8-0BA36C71C671}"/>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56EA57E5-1E79-5633-D50A-54C456A5B451}"/>
              </a:ext>
            </a:extLst>
          </p:cNvPr>
          <p:cNvSpPr txBox="1">
            <a:spLocks noChangeArrowheads="1"/>
          </p:cNvSpPr>
          <p:nvPr/>
        </p:nvSpPr>
        <p:spPr bwMode="auto">
          <a:xfrm>
            <a:off x="1365539" y="769634"/>
            <a:ext cx="15556922" cy="8125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a:t>
            </a:r>
            <a:r>
              <a:rPr lang="en-US" sz="5800" kern="100" dirty="0">
                <a:effectLst/>
                <a:latin typeface="Function" panose="020B0500000000000000" pitchFamily="34" charset="0"/>
                <a:ea typeface="Segoe UI" panose="020B0502040204020203" pitchFamily="34" charset="0"/>
                <a:cs typeface="Arial" panose="020B0604020202020204" pitchFamily="34" charset="0"/>
              </a:rPr>
              <a:t> The elder, To the lady chosen by God and to her children, whom I love in the truth—and not I only, but also all who know the truth— </a:t>
            </a:r>
            <a:r>
              <a:rPr lang="en-US" sz="5800" kern="100" baseline="300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2</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 because of the truth, which lives in us and will be with us forever: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3</a:t>
            </a:r>
            <a:r>
              <a:rPr lang="en-US" sz="5800" kern="100" dirty="0">
                <a:effectLst/>
                <a:latin typeface="Function" panose="020B0500000000000000" pitchFamily="34" charset="0"/>
                <a:ea typeface="Segoe UI" panose="020B0502040204020203" pitchFamily="34" charset="0"/>
                <a:cs typeface="Arial" panose="020B0604020202020204" pitchFamily="34" charset="0"/>
              </a:rPr>
              <a:t> Grace, mercy &amp; peace from God the Father and from Jesus Christ, the Father’s Son,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will be with us in truth and love.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4</a:t>
            </a:r>
            <a:r>
              <a:rPr lang="en-US" sz="5800" kern="100" dirty="0">
                <a:effectLst/>
                <a:latin typeface="Function" panose="020B0500000000000000" pitchFamily="34" charset="0"/>
                <a:ea typeface="Segoe UI" panose="020B0502040204020203" pitchFamily="34" charset="0"/>
                <a:cs typeface="Arial" panose="020B0604020202020204" pitchFamily="34" charset="0"/>
              </a:rPr>
              <a:t> It has given me great joy to find some of your children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walking in the truth, </a:t>
            </a:r>
            <a:r>
              <a:rPr lang="en-US" sz="5800" kern="100" dirty="0">
                <a:effectLst/>
                <a:latin typeface="Function" panose="020B0500000000000000" pitchFamily="34" charset="0"/>
                <a:ea typeface="Segoe UI" panose="020B0502040204020203" pitchFamily="34" charset="0"/>
                <a:cs typeface="Arial" panose="020B0604020202020204" pitchFamily="34" charset="0"/>
              </a:rPr>
              <a:t>just as the Father commanded us. </a:t>
            </a:r>
          </a:p>
        </p:txBody>
      </p:sp>
      <p:sp>
        <p:nvSpPr>
          <p:cNvPr id="4" name="Text Box 3">
            <a:extLst>
              <a:ext uri="{FF2B5EF4-FFF2-40B4-BE49-F238E27FC236}">
                <a16:creationId xmlns:a16="http://schemas.microsoft.com/office/drawing/2014/main" id="{5EA83830-68BA-5E08-5BFF-271761447508}"/>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1:1-4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9765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E37D6-6EDC-0890-A2F4-E3642CDC4A3A}"/>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B4E61A8A-D89E-F033-A808-AEF58EFD8472}"/>
              </a:ext>
            </a:extLst>
          </p:cNvPr>
          <p:cNvSpPr txBox="1">
            <a:spLocks noChangeArrowheads="1"/>
          </p:cNvSpPr>
          <p:nvPr/>
        </p:nvSpPr>
        <p:spPr bwMode="auto">
          <a:xfrm>
            <a:off x="1365539" y="2789009"/>
            <a:ext cx="15556922"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lgn="ctr">
              <a:buNone/>
            </a:pP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What is truth?</a:t>
            </a:r>
          </a:p>
          <a:p>
            <a:pPr marL="0" marR="0" algn="ctr">
              <a:buNone/>
            </a:pPr>
            <a:endParaRPr lang="en-US" sz="6000" kern="100" dirty="0">
              <a:effectLst/>
              <a:latin typeface="Function" panose="020B0500000000000000" pitchFamily="34" charset="0"/>
              <a:ea typeface="Segoe UI" panose="020B0502040204020203" pitchFamily="34" charset="0"/>
              <a:cs typeface="Arial" panose="020B0604020202020204" pitchFamily="34" charset="0"/>
            </a:endParaRPr>
          </a:p>
          <a:p>
            <a:pPr algn="ctr"/>
            <a:r>
              <a:rPr lang="en-US" sz="6000" dirty="0">
                <a:latin typeface="Function" panose="020B0500000000000000" pitchFamily="34" charset="0"/>
              </a:rPr>
              <a:t>Truth is the person of Jesus and </a:t>
            </a:r>
          </a:p>
          <a:p>
            <a:pPr algn="ctr"/>
            <a:r>
              <a:rPr lang="en-US" sz="6000" dirty="0">
                <a:latin typeface="Function" panose="020B0500000000000000" pitchFamily="34" charset="0"/>
              </a:rPr>
              <a:t>walking in genuine obedience to Jesus </a:t>
            </a:r>
          </a:p>
          <a:p>
            <a:pPr algn="ctr"/>
            <a:r>
              <a:rPr lang="en-US" sz="6000" dirty="0">
                <a:latin typeface="Function" panose="020B0500000000000000" pitchFamily="34" charset="0"/>
              </a:rPr>
              <a:t>by the power of the Holy Spirit.</a:t>
            </a:r>
            <a:endParaRPr lang="en-US" sz="6000" kern="100" dirty="0">
              <a:solidFill>
                <a:srgbClr val="FFC000"/>
              </a:solidFill>
              <a:effectLst/>
              <a:latin typeface="Function" panose="020B0500000000000000"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958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3E64-305F-DC72-0117-76B518EFDD4A}"/>
            </a:ext>
          </a:extLst>
        </p:cNvPr>
        <p:cNvGrpSpPr/>
        <p:nvPr/>
      </p:nvGrpSpPr>
      <p:grpSpPr>
        <a:xfrm>
          <a:off x="0" y="0"/>
          <a:ext cx="0" cy="0"/>
          <a:chOff x="0" y="0"/>
          <a:chExt cx="0" cy="0"/>
        </a:xfrm>
      </p:grpSpPr>
      <p:pic>
        <p:nvPicPr>
          <p:cNvPr id="3" name="Picture 2" descr="A red curtain with gold frames and a red curtain with a word overlay&#10;&#10;AI-generated content may be incorrect.">
            <a:extLst>
              <a:ext uri="{FF2B5EF4-FFF2-40B4-BE49-F238E27FC236}">
                <a16:creationId xmlns:a16="http://schemas.microsoft.com/office/drawing/2014/main" id="{B0B99514-E291-69FB-DAE3-F9F5F3F19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18271758" cy="10287000"/>
          </a:xfrm>
          <a:prstGeom prst="rect">
            <a:avLst/>
          </a:prstGeom>
        </p:spPr>
      </p:pic>
    </p:spTree>
    <p:extLst>
      <p:ext uri="{BB962C8B-B14F-4D97-AF65-F5344CB8AC3E}">
        <p14:creationId xmlns:p14="http://schemas.microsoft.com/office/powerpoint/2010/main" val="429314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F836C-05C5-CC00-03D4-5CFA83448354}"/>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D633D4D8-F195-8D8D-FD21-225107E6F805}"/>
              </a:ext>
            </a:extLst>
          </p:cNvPr>
          <p:cNvSpPr txBox="1">
            <a:spLocks noChangeArrowheads="1"/>
          </p:cNvSpPr>
          <p:nvPr/>
        </p:nvSpPr>
        <p:spPr bwMode="auto">
          <a:xfrm>
            <a:off x="1365539" y="2789009"/>
            <a:ext cx="15556922"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lgn="ctr">
              <a:buNone/>
            </a:pP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What is love?</a:t>
            </a:r>
          </a:p>
          <a:p>
            <a:pPr marL="0" marR="0" algn="ctr">
              <a:buNone/>
            </a:pPr>
            <a:endParaRPr lang="en-US" sz="6000" kern="100" dirty="0">
              <a:effectLst/>
              <a:latin typeface="Function" panose="020B0500000000000000" pitchFamily="34" charset="0"/>
              <a:ea typeface="Segoe UI" panose="020B0502040204020203" pitchFamily="34" charset="0"/>
              <a:cs typeface="Arial" panose="020B0604020202020204" pitchFamily="34" charset="0"/>
            </a:endParaRPr>
          </a:p>
          <a:p>
            <a:r>
              <a:rPr lang="en-US" sz="6000" baseline="30000" dirty="0">
                <a:latin typeface="Function" panose="020B0500000000000000" pitchFamily="34" charset="0"/>
              </a:rPr>
              <a:t>6</a:t>
            </a:r>
            <a:r>
              <a:rPr lang="en-US" sz="6000" dirty="0">
                <a:latin typeface="Function" panose="020B0500000000000000" pitchFamily="34" charset="0"/>
              </a:rPr>
              <a:t> And this is love: that we walk in obedience to his commands. As you have heard from the beginning, his command is that you walk in love. </a:t>
            </a:r>
          </a:p>
        </p:txBody>
      </p:sp>
      <p:sp>
        <p:nvSpPr>
          <p:cNvPr id="2" name="Text Box 3">
            <a:extLst>
              <a:ext uri="{FF2B5EF4-FFF2-40B4-BE49-F238E27FC236}">
                <a16:creationId xmlns:a16="http://schemas.microsoft.com/office/drawing/2014/main" id="{E492150D-0490-313D-3615-9B8B3B374037}"/>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1:6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9194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50C78-C5B2-57C2-D7B6-08F20E062DA6}"/>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8C51BFD5-7C00-157E-4842-7C6D5FCBA12E}"/>
              </a:ext>
            </a:extLst>
          </p:cNvPr>
          <p:cNvSpPr txBox="1">
            <a:spLocks noChangeArrowheads="1"/>
          </p:cNvSpPr>
          <p:nvPr/>
        </p:nvSpPr>
        <p:spPr bwMode="auto">
          <a:xfrm>
            <a:off x="1365539" y="769634"/>
            <a:ext cx="15556922" cy="187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34</a:t>
            </a:r>
            <a:r>
              <a:rPr lang="en-US" sz="5800" kern="100" dirty="0">
                <a:effectLst/>
                <a:latin typeface="Function" panose="020B0500000000000000" pitchFamily="34" charset="0"/>
                <a:ea typeface="Segoe UI" panose="020B0502040204020203" pitchFamily="34" charset="0"/>
                <a:cs typeface="Arial" panose="020B0604020202020204" pitchFamily="34" charset="0"/>
              </a:rPr>
              <a:t> “A new command I give you: Love one another. </a:t>
            </a:r>
          </a:p>
          <a:p>
            <a:r>
              <a:rPr lang="en-US" sz="5800" kern="100" dirty="0">
                <a:effectLst/>
                <a:latin typeface="Function" panose="020B0500000000000000" pitchFamily="34" charset="0"/>
                <a:ea typeface="Segoe UI" panose="020B0502040204020203" pitchFamily="34" charset="0"/>
                <a:cs typeface="Arial" panose="020B0604020202020204" pitchFamily="34" charset="0"/>
              </a:rPr>
              <a:t>As I have loved you, so you must love one another. </a:t>
            </a:r>
          </a:p>
        </p:txBody>
      </p:sp>
      <p:sp>
        <p:nvSpPr>
          <p:cNvPr id="4" name="Text Box 3">
            <a:extLst>
              <a:ext uri="{FF2B5EF4-FFF2-40B4-BE49-F238E27FC236}">
                <a16:creationId xmlns:a16="http://schemas.microsoft.com/office/drawing/2014/main" id="{9B256230-4C3E-A227-2E35-A7698EDCAE29}"/>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John 15:12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
        <p:nvSpPr>
          <p:cNvPr id="2" name="Text Box 3">
            <a:extLst>
              <a:ext uri="{FF2B5EF4-FFF2-40B4-BE49-F238E27FC236}">
                <a16:creationId xmlns:a16="http://schemas.microsoft.com/office/drawing/2014/main" id="{ED6C16AA-6D1E-18D1-5FBA-269AE6E33D59}"/>
              </a:ext>
            </a:extLst>
          </p:cNvPr>
          <p:cNvSpPr txBox="1">
            <a:spLocks noChangeArrowheads="1"/>
          </p:cNvSpPr>
          <p:nvPr/>
        </p:nvSpPr>
        <p:spPr bwMode="auto">
          <a:xfrm>
            <a:off x="1500686" y="6028871"/>
            <a:ext cx="15556922" cy="187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12</a:t>
            </a:r>
            <a:r>
              <a:rPr lang="en-US" sz="5800" kern="100" dirty="0">
                <a:effectLst/>
                <a:latin typeface="Function" panose="020B0500000000000000" pitchFamily="34" charset="0"/>
                <a:ea typeface="Segoe UI" panose="020B0502040204020203" pitchFamily="34" charset="0"/>
                <a:cs typeface="Arial" panose="020B0604020202020204" pitchFamily="34" charset="0"/>
              </a:rPr>
              <a:t> My command is this: Love each other as I have loved you. </a:t>
            </a:r>
          </a:p>
        </p:txBody>
      </p:sp>
      <p:sp>
        <p:nvSpPr>
          <p:cNvPr id="5" name="Text Box 3">
            <a:extLst>
              <a:ext uri="{FF2B5EF4-FFF2-40B4-BE49-F238E27FC236}">
                <a16:creationId xmlns:a16="http://schemas.microsoft.com/office/drawing/2014/main" id="{5EC3B315-18DD-A553-D112-EF0773836B79}"/>
              </a:ext>
            </a:extLst>
          </p:cNvPr>
          <p:cNvSpPr txBox="1">
            <a:spLocks noChangeArrowheads="1"/>
          </p:cNvSpPr>
          <p:nvPr/>
        </p:nvSpPr>
        <p:spPr bwMode="auto">
          <a:xfrm>
            <a:off x="2098964" y="4046023"/>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John 13:34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44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D0916-37EF-6472-6A86-132271C1126A}"/>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6A454017-B0AD-EFB1-358E-EBF092DC53B0}"/>
              </a:ext>
            </a:extLst>
          </p:cNvPr>
          <p:cNvSpPr txBox="1">
            <a:spLocks noChangeArrowheads="1"/>
          </p:cNvSpPr>
          <p:nvPr/>
        </p:nvSpPr>
        <p:spPr bwMode="auto">
          <a:xfrm>
            <a:off x="1365539" y="3820061"/>
            <a:ext cx="15556922"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lgn="ctr">
              <a:buNone/>
            </a:pPr>
            <a:r>
              <a:rPr lang="en-US" sz="8000" kern="100" dirty="0">
                <a:effectLst/>
                <a:latin typeface="Function" panose="020B0500000000000000" pitchFamily="34" charset="0"/>
                <a:ea typeface="Segoe UI" panose="020B0502040204020203" pitchFamily="34" charset="0"/>
                <a:cs typeface="Arial" panose="020B0604020202020204" pitchFamily="34" charset="0"/>
              </a:rPr>
              <a:t>Love is not tolerance.</a:t>
            </a:r>
            <a:endParaRPr lang="en-US" sz="8000" kern="100" dirty="0">
              <a:solidFill>
                <a:srgbClr val="FFC000"/>
              </a:solidFill>
              <a:effectLst/>
              <a:latin typeface="Function" panose="020B0500000000000000"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624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D7928-1AA7-3379-9923-A384E292061E}"/>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E9F48246-1627-0110-6B61-BFB4A01852CB}"/>
              </a:ext>
            </a:extLst>
          </p:cNvPr>
          <p:cNvSpPr txBox="1">
            <a:spLocks noChangeArrowheads="1"/>
          </p:cNvSpPr>
          <p:nvPr/>
        </p:nvSpPr>
        <p:spPr bwMode="auto">
          <a:xfrm>
            <a:off x="1365539" y="4127837"/>
            <a:ext cx="1555692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lgn="ctr">
              <a:buNone/>
            </a:pPr>
            <a:r>
              <a:rPr lang="en-US" sz="6000" kern="100" dirty="0">
                <a:effectLst/>
                <a:latin typeface="Function" panose="020B0500000000000000" pitchFamily="34" charset="0"/>
                <a:ea typeface="Segoe UI" panose="020B0502040204020203" pitchFamily="34" charset="0"/>
                <a:cs typeface="Arial" panose="020B0604020202020204" pitchFamily="34" charset="0"/>
              </a:rPr>
              <a:t>So what? How does this apply to us?</a:t>
            </a:r>
            <a:endParaRPr lang="en-US" sz="6000" kern="100" dirty="0">
              <a:solidFill>
                <a:srgbClr val="FFC000"/>
              </a:solidFill>
              <a:effectLst/>
              <a:latin typeface="Function" panose="020B0500000000000000"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5055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A944E-0F38-8191-CF99-C38EAE85E6A6}"/>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3142AC71-9A5F-9898-3621-09204B5928E1}"/>
              </a:ext>
            </a:extLst>
          </p:cNvPr>
          <p:cNvSpPr txBox="1">
            <a:spLocks noChangeArrowheads="1"/>
          </p:cNvSpPr>
          <p:nvPr/>
        </p:nvSpPr>
        <p:spPr bwMode="auto">
          <a:xfrm>
            <a:off x="1365539" y="769634"/>
            <a:ext cx="15556922"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effectLst/>
                <a:latin typeface="Function" panose="020B0500000000000000" pitchFamily="34" charset="0"/>
                <a:ea typeface="Segoe UI" panose="020B0502040204020203" pitchFamily="34" charset="0"/>
                <a:cs typeface="Arial" panose="020B0604020202020204" pitchFamily="34" charset="0"/>
              </a:rPr>
              <a:t>Lessons for Our Lives</a:t>
            </a:r>
          </a:p>
          <a:p>
            <a:pPr algn="ctr"/>
            <a:endPar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endParaRPr>
          </a:p>
          <a:p>
            <a:pPr marL="1143000" indent="-1143000">
              <a:buFont typeface="+mj-lt"/>
              <a:buAutoNum type="arabicPeriod"/>
            </a:pP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Are we discerning people?</a:t>
            </a:r>
          </a:p>
        </p:txBody>
      </p:sp>
    </p:spTree>
    <p:extLst>
      <p:ext uri="{BB962C8B-B14F-4D97-AF65-F5344CB8AC3E}">
        <p14:creationId xmlns:p14="http://schemas.microsoft.com/office/powerpoint/2010/main" val="303798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04956-6964-4B5B-E35A-BF53C3F09BB9}"/>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42A9E3B0-EE60-94A2-382E-342A42E11F8F}"/>
              </a:ext>
            </a:extLst>
          </p:cNvPr>
          <p:cNvSpPr txBox="1">
            <a:spLocks noChangeArrowheads="1"/>
          </p:cNvSpPr>
          <p:nvPr/>
        </p:nvSpPr>
        <p:spPr bwMode="auto">
          <a:xfrm>
            <a:off x="1365539" y="1404015"/>
            <a:ext cx="15556922" cy="5632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For </a:t>
            </a:r>
            <a:r>
              <a:rPr lang="en-US" sz="6000" kern="100" dirty="0">
                <a:solidFill>
                  <a:srgbClr val="FFC000"/>
                </a:solidFill>
                <a:latin typeface="Function" panose="020B0500000000000000" pitchFamily="34" charset="0"/>
                <a:ea typeface="Segoe UI" panose="020B0502040204020203" pitchFamily="34" charset="0"/>
                <a:cs typeface="Arial" panose="020B0604020202020204" pitchFamily="34" charset="0"/>
              </a:rPr>
              <a:t>a Book</a:t>
            </a:r>
            <a:endPar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endParaRPr>
          </a:p>
          <a:p>
            <a:pPr algn="ctr"/>
            <a:endParaRPr lang="en-US" sz="6000" kern="100" dirty="0">
              <a:effectLst/>
              <a:latin typeface="Function" panose="020B0500000000000000" pitchFamily="34" charset="0"/>
              <a:ea typeface="Segoe UI" panose="020B0502040204020203" pitchFamily="34" charset="0"/>
              <a:cs typeface="Arial" panose="020B0604020202020204" pitchFamily="34" charset="0"/>
            </a:endParaRPr>
          </a:p>
          <a:p>
            <a:pPr marL="857250" indent="-857250">
              <a:buFont typeface="Arial" panose="020B0604020202020204" pitchFamily="34" charset="0"/>
              <a:buChar char="•"/>
            </a:pPr>
            <a:r>
              <a:rPr lang="en-US" sz="6000" kern="100" dirty="0">
                <a:latin typeface="Function" panose="020B0500000000000000" pitchFamily="34" charset="0"/>
                <a:ea typeface="Segoe UI" panose="020B0502040204020203" pitchFamily="34" charset="0"/>
                <a:cs typeface="Arial" panose="020B0604020202020204" pitchFamily="34" charset="0"/>
              </a:rPr>
              <a:t>Who is the author?</a:t>
            </a:r>
          </a:p>
          <a:p>
            <a:pPr marL="857250" indent="-857250">
              <a:buFont typeface="Arial" panose="020B0604020202020204" pitchFamily="34" charset="0"/>
              <a:buChar char="•"/>
            </a:pPr>
            <a:r>
              <a:rPr lang="en-US" sz="6000" kern="100" dirty="0">
                <a:latin typeface="Function" panose="020B0500000000000000" pitchFamily="34" charset="0"/>
                <a:ea typeface="Segoe UI" panose="020B0502040204020203" pitchFamily="34" charset="0"/>
                <a:cs typeface="Arial" panose="020B0604020202020204" pitchFamily="34" charset="0"/>
              </a:rPr>
              <a:t>Where did they go to school?</a:t>
            </a:r>
          </a:p>
          <a:p>
            <a:pPr marL="857250" indent="-857250">
              <a:buFont typeface="Arial" panose="020B0604020202020204" pitchFamily="34" charset="0"/>
              <a:buChar char="•"/>
            </a:pPr>
            <a:r>
              <a:rPr lang="en-US" sz="6000" kern="100" dirty="0">
                <a:latin typeface="Function" panose="020B0500000000000000" pitchFamily="34" charset="0"/>
                <a:ea typeface="Segoe UI" panose="020B0502040204020203" pitchFamily="34" charset="0"/>
                <a:cs typeface="Arial" panose="020B0604020202020204" pitchFamily="34" charset="0"/>
              </a:rPr>
              <a:t>Who is the publisher?</a:t>
            </a:r>
          </a:p>
          <a:p>
            <a:pPr marL="857250" indent="-857250">
              <a:buFont typeface="Arial" panose="020B0604020202020204" pitchFamily="34" charset="0"/>
              <a:buChar char="•"/>
            </a:pPr>
            <a:r>
              <a:rPr lang="en-US" sz="6000" kern="100" dirty="0">
                <a:latin typeface="Function" panose="020B0500000000000000" pitchFamily="34" charset="0"/>
                <a:ea typeface="Segoe UI" panose="020B0502040204020203" pitchFamily="34" charset="0"/>
                <a:cs typeface="Arial" panose="020B0604020202020204" pitchFamily="34" charset="0"/>
              </a:rPr>
              <a:t>Who recommends this author?</a:t>
            </a:r>
          </a:p>
        </p:txBody>
      </p:sp>
    </p:spTree>
    <p:extLst>
      <p:ext uri="{BB962C8B-B14F-4D97-AF65-F5344CB8AC3E}">
        <p14:creationId xmlns:p14="http://schemas.microsoft.com/office/powerpoint/2010/main" val="360576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C5068-7F9E-AD68-385A-8298C91EEA38}"/>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40394057-401F-650E-1822-82660156ACD6}"/>
              </a:ext>
            </a:extLst>
          </p:cNvPr>
          <p:cNvSpPr txBox="1">
            <a:spLocks noChangeArrowheads="1"/>
          </p:cNvSpPr>
          <p:nvPr/>
        </p:nvSpPr>
        <p:spPr bwMode="auto">
          <a:xfrm>
            <a:off x="1365539" y="1404015"/>
            <a:ext cx="15556922" cy="6924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For </a:t>
            </a:r>
            <a:r>
              <a:rPr lang="en-US" sz="6000" kern="100" dirty="0">
                <a:solidFill>
                  <a:srgbClr val="FFC000"/>
                </a:solidFill>
                <a:latin typeface="Function" panose="020B0500000000000000" pitchFamily="34" charset="0"/>
                <a:ea typeface="Segoe UI" panose="020B0502040204020203" pitchFamily="34" charset="0"/>
                <a:cs typeface="Arial" panose="020B0604020202020204" pitchFamily="34" charset="0"/>
              </a:rPr>
              <a:t>Videos of Influencers</a:t>
            </a:r>
            <a:endPar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endParaRPr>
          </a:p>
          <a:p>
            <a:pPr algn="ctr"/>
            <a:r>
              <a:rPr lang="en-US" sz="3600" kern="100" dirty="0">
                <a:effectLst/>
                <a:latin typeface="Function" panose="020B0500000000000000" pitchFamily="34" charset="0"/>
                <a:ea typeface="Segoe UI" panose="020B0502040204020203" pitchFamily="34" charset="0"/>
                <a:cs typeface="Arial" panose="020B0604020202020204" pitchFamily="34" charset="0"/>
              </a:rPr>
              <a:t> </a:t>
            </a:r>
          </a:p>
          <a:p>
            <a:pPr marL="857250" indent="-857250">
              <a:buFont typeface="Arial" panose="020B0604020202020204" pitchFamily="34" charset="0"/>
              <a:buChar char="•"/>
            </a:pPr>
            <a:r>
              <a:rPr lang="en-US" sz="5800" kern="100" dirty="0">
                <a:effectLst/>
                <a:latin typeface="Function" panose="020B0500000000000000" pitchFamily="34" charset="0"/>
                <a:ea typeface="Segoe UI" panose="020B0502040204020203" pitchFamily="34" charset="0"/>
                <a:cs typeface="Arial" panose="020B0604020202020204" pitchFamily="34" charset="0"/>
              </a:rPr>
              <a:t>Where were they trained?</a:t>
            </a:r>
          </a:p>
          <a:p>
            <a:pPr marL="857250" indent="-857250">
              <a:buFont typeface="Arial" panose="020B0604020202020204" pitchFamily="34" charset="0"/>
              <a:buChar char="•"/>
            </a:pPr>
            <a:r>
              <a:rPr lang="en-US" sz="5800" kern="100" dirty="0">
                <a:effectLst/>
                <a:latin typeface="Function" panose="020B0500000000000000" pitchFamily="34" charset="0"/>
                <a:ea typeface="Segoe UI" panose="020B0502040204020203" pitchFamily="34" charset="0"/>
                <a:cs typeface="Arial" panose="020B0604020202020204" pitchFamily="34" charset="0"/>
              </a:rPr>
              <a:t>Are they accountable to a board or organization?</a:t>
            </a:r>
          </a:p>
          <a:p>
            <a:pPr marL="857250" indent="-857250">
              <a:buFont typeface="Arial" panose="020B0604020202020204" pitchFamily="34" charset="0"/>
              <a:buChar char="•"/>
            </a:pPr>
            <a:r>
              <a:rPr lang="en-US" sz="5800" kern="100" dirty="0">
                <a:effectLst/>
                <a:latin typeface="Function" panose="020B0500000000000000" pitchFamily="34" charset="0"/>
                <a:ea typeface="Segoe UI" panose="020B0502040204020203" pitchFamily="34" charset="0"/>
                <a:cs typeface="Arial" panose="020B0604020202020204" pitchFamily="34" charset="0"/>
              </a:rPr>
              <a:t>Do they “major on the majors” and “minor on    the minors”? </a:t>
            </a:r>
          </a:p>
          <a:p>
            <a:pPr marL="857250" indent="-857250">
              <a:buFont typeface="Arial" panose="020B0604020202020204" pitchFamily="34" charset="0"/>
              <a:buChar char="•"/>
            </a:pPr>
            <a:r>
              <a:rPr lang="en-US" sz="5800" kern="100" dirty="0">
                <a:effectLst/>
                <a:latin typeface="Function" panose="020B0500000000000000" pitchFamily="34" charset="0"/>
                <a:ea typeface="Segoe UI" panose="020B0502040204020203" pitchFamily="34" charset="0"/>
                <a:cs typeface="Arial" panose="020B0604020202020204" pitchFamily="34" charset="0"/>
              </a:rPr>
              <a:t>Are they saying something that no one else has ever said? </a:t>
            </a:r>
          </a:p>
        </p:txBody>
      </p:sp>
    </p:spTree>
    <p:extLst>
      <p:ext uri="{BB962C8B-B14F-4D97-AF65-F5344CB8AC3E}">
        <p14:creationId xmlns:p14="http://schemas.microsoft.com/office/powerpoint/2010/main" val="358897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2211-A220-7580-086B-F6C5BE1D7475}"/>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114490D4-592A-D5A4-A38F-4F4AD2C9914F}"/>
              </a:ext>
            </a:extLst>
          </p:cNvPr>
          <p:cNvSpPr txBox="1">
            <a:spLocks noChangeArrowheads="1"/>
          </p:cNvSpPr>
          <p:nvPr/>
        </p:nvSpPr>
        <p:spPr bwMode="auto">
          <a:xfrm>
            <a:off x="1365539" y="1003905"/>
            <a:ext cx="15556922" cy="827919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Lst>
        </p:spPr>
        <p:txBody>
          <a:bodyPr wrap="square" lIns="91440" tIns="45720" rIns="91440" bIns="45720" anchor="t">
            <a:spAutoFit/>
          </a:bodyPr>
          <a:lstStyle>
            <a:defPPr>
              <a:defRPr lang="en-US"/>
            </a:defPPr>
            <a:lvl1pPr marL="0" algn="l" defTabSz="1306513" rtl="0" eaLnBrk="1" latinLnBrk="0" hangingPunct="1">
              <a:defRPr sz="3250" kern="1200">
                <a:solidFill>
                  <a:schemeClr val="tx1"/>
                </a:solidFill>
                <a:latin typeface="Arial" charset="0"/>
                <a:ea typeface="+mn-ea"/>
                <a:cs typeface="+mn-cs"/>
              </a:defRPr>
            </a:lvl1pPr>
            <a:lvl2pPr marL="816388" algn="l" defTabSz="1306513" rtl="0" eaLnBrk="1" latinLnBrk="0" hangingPunct="1">
              <a:defRPr sz="3250" kern="1200">
                <a:solidFill>
                  <a:schemeClr val="tx1"/>
                </a:solidFill>
                <a:latin typeface="Arial" charset="0"/>
                <a:ea typeface="+mn-ea"/>
                <a:cs typeface="+mn-cs"/>
              </a:defRPr>
            </a:lvl2pPr>
            <a:lvl3pPr marL="1632775" algn="l" defTabSz="1306513" rtl="0" eaLnBrk="1" latinLnBrk="0" hangingPunct="1">
              <a:defRPr sz="3250" kern="1200">
                <a:solidFill>
                  <a:schemeClr val="tx1"/>
                </a:solidFill>
                <a:latin typeface="Arial" charset="0"/>
                <a:ea typeface="+mn-ea"/>
                <a:cs typeface="+mn-cs"/>
              </a:defRPr>
            </a:lvl3pPr>
            <a:lvl4pPr marL="2449164" algn="l" defTabSz="1306513" rtl="0" eaLnBrk="1" latinLnBrk="0" hangingPunct="1">
              <a:defRPr sz="3250" kern="1200">
                <a:solidFill>
                  <a:schemeClr val="tx1"/>
                </a:solidFill>
                <a:latin typeface="Arial" charset="0"/>
                <a:ea typeface="+mn-ea"/>
                <a:cs typeface="+mn-cs"/>
              </a:defRPr>
            </a:lvl4pPr>
            <a:lvl5pPr marL="3265551" algn="l" defTabSz="1306513" rtl="0" eaLnBrk="1" latinLnBrk="0" hangingPunct="1">
              <a:defRPr sz="3250" kern="1200">
                <a:solidFill>
                  <a:schemeClr val="tx1"/>
                </a:solidFill>
                <a:latin typeface="Arial" charset="0"/>
                <a:ea typeface="+mn-ea"/>
                <a:cs typeface="+mn-cs"/>
              </a:defRPr>
            </a:lvl5pPr>
            <a:lvl6pPr marL="4081939" algn="l" defTabSz="1306513" rtl="0" eaLnBrk="1" fontAlgn="base" latinLnBrk="0" hangingPunct="1">
              <a:spcBef>
                <a:spcPct val="0"/>
              </a:spcBef>
              <a:spcAft>
                <a:spcPct val="0"/>
              </a:spcAft>
              <a:defRPr sz="3250" kern="1200">
                <a:solidFill>
                  <a:schemeClr val="tx1"/>
                </a:solidFill>
                <a:latin typeface="Arial" charset="0"/>
                <a:ea typeface="+mn-ea"/>
                <a:cs typeface="+mn-cs"/>
              </a:defRPr>
            </a:lvl6pPr>
            <a:lvl7pPr marL="4898326" algn="l" defTabSz="1306513" rtl="0" eaLnBrk="1" fontAlgn="base" latinLnBrk="0" hangingPunct="1">
              <a:spcBef>
                <a:spcPct val="0"/>
              </a:spcBef>
              <a:spcAft>
                <a:spcPct val="0"/>
              </a:spcAft>
              <a:defRPr sz="3250" kern="1200">
                <a:solidFill>
                  <a:schemeClr val="tx1"/>
                </a:solidFill>
                <a:latin typeface="Arial" charset="0"/>
                <a:ea typeface="+mn-ea"/>
                <a:cs typeface="+mn-cs"/>
              </a:defRPr>
            </a:lvl7pPr>
            <a:lvl8pPr marL="5714714" algn="l" defTabSz="1306513" rtl="0" eaLnBrk="1" fontAlgn="base" latinLnBrk="0" hangingPunct="1">
              <a:spcBef>
                <a:spcPct val="0"/>
              </a:spcBef>
              <a:spcAft>
                <a:spcPct val="0"/>
              </a:spcAft>
              <a:defRPr sz="3250" kern="1200">
                <a:solidFill>
                  <a:schemeClr val="tx1"/>
                </a:solidFill>
                <a:latin typeface="Arial" charset="0"/>
                <a:ea typeface="+mn-ea"/>
                <a:cs typeface="+mn-cs"/>
              </a:defRPr>
            </a:lvl8pPr>
            <a:lvl9pPr marL="6531103" algn="l" defTabSz="1306513" rtl="0" eaLnBrk="1" fontAlgn="base" latinLnBrk="0" hangingPunct="1">
              <a:spcBef>
                <a:spcPct val="0"/>
              </a:spcBef>
              <a:spcAft>
                <a:spcPct val="0"/>
              </a:spcAft>
              <a:defRPr sz="3250" kern="1200">
                <a:solidFill>
                  <a:schemeClr val="tx1"/>
                </a:solidFill>
                <a:latin typeface="Arial" charset="0"/>
                <a:ea typeface="+mn-ea"/>
                <a:cs typeface="+mn-cs"/>
              </a:defRPr>
            </a:lvl9pPr>
          </a:lstStyle>
          <a:p>
            <a:pPr algn="ctr"/>
            <a:r>
              <a:rPr lang="en-US" sz="3800" b="0" i="0">
                <a:effectLst/>
                <a:latin typeface="Function"/>
              </a:rPr>
              <a:t>Alliance Theological </a:t>
            </a:r>
            <a:r>
              <a:rPr lang="en-US" sz="3800">
                <a:latin typeface="Function"/>
              </a:rPr>
              <a:t>Seminary</a:t>
            </a:r>
            <a:endParaRPr lang="en-US" sz="3800">
              <a:latin typeface="Function"/>
              <a:cs typeface="New Peninim MT" pitchFamily="2" charset="-79"/>
            </a:endParaRPr>
          </a:p>
          <a:p>
            <a:pPr algn="ctr"/>
            <a:r>
              <a:rPr lang="en-US" sz="3800">
                <a:latin typeface="Function"/>
              </a:rPr>
              <a:t>Asbury</a:t>
            </a:r>
            <a:r>
              <a:rPr lang="en-US" sz="3800" b="0" i="0">
                <a:effectLst/>
                <a:latin typeface="Function"/>
              </a:rPr>
              <a:t> Theological </a:t>
            </a:r>
            <a:r>
              <a:rPr lang="en-US" sz="3800">
                <a:latin typeface="Function"/>
              </a:rPr>
              <a:t>Seminary</a:t>
            </a:r>
            <a:endParaRPr lang="en-US" sz="3800">
              <a:latin typeface="Function"/>
              <a:cs typeface="New Peninim MT" pitchFamily="2" charset="-79"/>
            </a:endParaRPr>
          </a:p>
          <a:p>
            <a:pPr algn="ctr"/>
            <a:r>
              <a:rPr lang="en-US" sz="3800">
                <a:latin typeface="Function"/>
              </a:rPr>
              <a:t>Bethel</a:t>
            </a:r>
            <a:r>
              <a:rPr lang="en-US" sz="3800" b="0" i="0">
                <a:effectLst/>
                <a:latin typeface="Function"/>
              </a:rPr>
              <a:t> College</a:t>
            </a:r>
            <a:endParaRPr lang="en-US" sz="3800">
              <a:latin typeface="Function"/>
              <a:cs typeface="New Peninim MT" pitchFamily="2" charset="-79"/>
            </a:endParaRPr>
          </a:p>
          <a:p>
            <a:pPr algn="ctr"/>
            <a:r>
              <a:rPr lang="en-US" sz="3800" b="0" i="0">
                <a:effectLst/>
                <a:latin typeface="Function"/>
              </a:rPr>
              <a:t>Dallas Theological </a:t>
            </a:r>
            <a:r>
              <a:rPr lang="en-US" sz="3800">
                <a:latin typeface="Function"/>
              </a:rPr>
              <a:t>Seminary</a:t>
            </a:r>
            <a:endParaRPr lang="en-US" sz="3800">
              <a:latin typeface="Function"/>
              <a:cs typeface="New Peninim MT" pitchFamily="2" charset="-79"/>
            </a:endParaRPr>
          </a:p>
          <a:p>
            <a:pPr algn="ctr"/>
            <a:r>
              <a:rPr lang="en-US" sz="3800">
                <a:latin typeface="Function"/>
              </a:rPr>
              <a:t>Denver</a:t>
            </a:r>
            <a:r>
              <a:rPr lang="en-US" sz="3800" b="0" i="0">
                <a:effectLst/>
                <a:latin typeface="Function"/>
              </a:rPr>
              <a:t> </a:t>
            </a:r>
            <a:r>
              <a:rPr lang="en-US" sz="3800">
                <a:latin typeface="Function"/>
              </a:rPr>
              <a:t>Seminary</a:t>
            </a:r>
            <a:endParaRPr lang="en-US" sz="3800">
              <a:latin typeface="Function"/>
              <a:cs typeface="New Peninim MT" pitchFamily="2" charset="-79"/>
            </a:endParaRPr>
          </a:p>
          <a:p>
            <a:pPr algn="ctr"/>
            <a:r>
              <a:rPr lang="en-US" sz="3800">
                <a:latin typeface="Function"/>
              </a:rPr>
              <a:t>Fuller</a:t>
            </a:r>
            <a:r>
              <a:rPr lang="en-US" sz="3800" b="0" i="0">
                <a:effectLst/>
                <a:latin typeface="Function"/>
              </a:rPr>
              <a:t> Theological </a:t>
            </a:r>
            <a:r>
              <a:rPr lang="en-US" sz="3800">
                <a:latin typeface="Function"/>
              </a:rPr>
              <a:t>Seminary</a:t>
            </a:r>
            <a:endParaRPr lang="en-US" sz="3800">
              <a:latin typeface="Function"/>
              <a:cs typeface="New Peninim MT" pitchFamily="2" charset="-79"/>
            </a:endParaRPr>
          </a:p>
          <a:p>
            <a:pPr algn="ctr"/>
            <a:r>
              <a:rPr lang="en-US" sz="3800">
                <a:latin typeface="Function"/>
              </a:rPr>
              <a:t>Gordon</a:t>
            </a:r>
            <a:r>
              <a:rPr lang="en-US" sz="3800" b="0" i="0">
                <a:effectLst/>
                <a:latin typeface="Function"/>
              </a:rPr>
              <a:t> Conwell Theological </a:t>
            </a:r>
            <a:r>
              <a:rPr lang="en-US" sz="3800">
                <a:latin typeface="Function"/>
              </a:rPr>
              <a:t>Seminary</a:t>
            </a:r>
          </a:p>
          <a:p>
            <a:pPr algn="ctr"/>
            <a:r>
              <a:rPr lang="en-US" sz="3800">
                <a:latin typeface="Function"/>
                <a:cs typeface="New Peninim MT"/>
              </a:rPr>
              <a:t>Hope College</a:t>
            </a:r>
          </a:p>
          <a:p>
            <a:pPr algn="ctr"/>
            <a:r>
              <a:rPr lang="en-US" sz="3800">
                <a:latin typeface="Function"/>
                <a:cs typeface="New Peninim MT"/>
              </a:rPr>
              <a:t>Knox Theological Seminary</a:t>
            </a:r>
            <a:endParaRPr lang="en-US" sz="3800">
              <a:cs typeface="Arial"/>
            </a:endParaRPr>
          </a:p>
          <a:p>
            <a:pPr algn="ctr"/>
            <a:r>
              <a:rPr lang="en-US" sz="3800">
                <a:latin typeface="Function"/>
                <a:cs typeface="New Peninim MT"/>
              </a:rPr>
              <a:t>Moody Bible Institute</a:t>
            </a:r>
            <a:endParaRPr lang="en-US" sz="3800">
              <a:cs typeface="Arial"/>
            </a:endParaRPr>
          </a:p>
          <a:p>
            <a:pPr algn="ctr"/>
            <a:r>
              <a:rPr lang="en-US" sz="3800">
                <a:latin typeface="Function"/>
                <a:cs typeface="New Peninim MT"/>
              </a:rPr>
              <a:t>Reformed Theological Seminary</a:t>
            </a:r>
            <a:endParaRPr lang="en-US" sz="3800">
              <a:cs typeface="Arial"/>
            </a:endParaRPr>
          </a:p>
          <a:p>
            <a:pPr algn="ctr"/>
            <a:r>
              <a:rPr lang="en-US" sz="3800">
                <a:latin typeface="Function"/>
                <a:cs typeface="New Peninim MT"/>
              </a:rPr>
              <a:t>Regent College</a:t>
            </a:r>
            <a:endParaRPr lang="en-US" sz="3800">
              <a:cs typeface="Arial"/>
            </a:endParaRPr>
          </a:p>
          <a:p>
            <a:pPr algn="ctr"/>
            <a:r>
              <a:rPr lang="en-US" sz="3800">
                <a:latin typeface="Function"/>
                <a:cs typeface="New Peninim MT"/>
              </a:rPr>
              <a:t>Trinity Evangelical Divinity School</a:t>
            </a:r>
            <a:endParaRPr lang="en-US" sz="3800">
              <a:cs typeface="Arial"/>
            </a:endParaRPr>
          </a:p>
          <a:p>
            <a:pPr algn="ctr"/>
            <a:r>
              <a:rPr lang="en-US" sz="3800">
                <a:latin typeface="Function"/>
                <a:cs typeface="New Peninim MT"/>
              </a:rPr>
              <a:t>Wheaton College </a:t>
            </a:r>
            <a:endParaRPr lang="en-US" sz="3800">
              <a:latin typeface="Arial"/>
              <a:cs typeface="Arial"/>
            </a:endParaRPr>
          </a:p>
        </p:txBody>
      </p:sp>
    </p:spTree>
    <p:extLst>
      <p:ext uri="{BB962C8B-B14F-4D97-AF65-F5344CB8AC3E}">
        <p14:creationId xmlns:p14="http://schemas.microsoft.com/office/powerpoint/2010/main" val="31030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CE76B-0E50-FCC1-79A1-4FE73D66CAF4}"/>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F23C34B6-0B86-7289-99DF-883283429DB3}"/>
              </a:ext>
            </a:extLst>
          </p:cNvPr>
          <p:cNvSpPr txBox="1">
            <a:spLocks noChangeArrowheads="1"/>
          </p:cNvSpPr>
          <p:nvPr/>
        </p:nvSpPr>
        <p:spPr bwMode="auto">
          <a:xfrm>
            <a:off x="1365539" y="769634"/>
            <a:ext cx="15556922"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effectLst/>
                <a:latin typeface="Function" panose="020B0500000000000000" pitchFamily="34" charset="0"/>
                <a:ea typeface="Segoe UI" panose="020B0502040204020203" pitchFamily="34" charset="0"/>
                <a:cs typeface="Arial" panose="020B0604020202020204" pitchFamily="34" charset="0"/>
              </a:rPr>
              <a:t>Lessons for Our Lives</a:t>
            </a:r>
          </a:p>
          <a:p>
            <a:pPr algn="ctr"/>
            <a:endParaRPr lang="en-US" sz="6000" kern="100" dirty="0">
              <a:effectLst/>
              <a:latin typeface="Function" panose="020B0500000000000000" pitchFamily="34" charset="0"/>
              <a:ea typeface="Segoe UI" panose="020B0502040204020203" pitchFamily="34" charset="0"/>
              <a:cs typeface="Arial" panose="020B0604020202020204" pitchFamily="34" charset="0"/>
            </a:endParaRPr>
          </a:p>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Are we discerning people?</a:t>
            </a:r>
          </a:p>
          <a:p>
            <a:pPr marL="1143000" indent="-1143000">
              <a:buFont typeface="+mj-lt"/>
              <a:buAutoNum type="arabicPeriod"/>
            </a:pP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Are we “continuing in the teaching?”</a:t>
            </a:r>
          </a:p>
        </p:txBody>
      </p:sp>
    </p:spTree>
    <p:extLst>
      <p:ext uri="{BB962C8B-B14F-4D97-AF65-F5344CB8AC3E}">
        <p14:creationId xmlns:p14="http://schemas.microsoft.com/office/powerpoint/2010/main" val="42033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5B290-85AB-77BF-625A-0B6318FC9218}"/>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B9AEDF71-CC57-620F-B9B0-8A0821A33381}"/>
              </a:ext>
            </a:extLst>
          </p:cNvPr>
          <p:cNvSpPr txBox="1">
            <a:spLocks noChangeArrowheads="1"/>
          </p:cNvSpPr>
          <p:nvPr/>
        </p:nvSpPr>
        <p:spPr bwMode="auto">
          <a:xfrm>
            <a:off x="1365539" y="769634"/>
            <a:ext cx="15556922"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6000" kern="100" baseline="30000" dirty="0">
                <a:effectLst/>
                <a:latin typeface="Function" panose="020B0500000000000000" pitchFamily="34" charset="0"/>
                <a:ea typeface="Segoe UI" panose="020B0502040204020203" pitchFamily="34" charset="0"/>
                <a:cs typeface="Arial" panose="020B0604020202020204" pitchFamily="34" charset="0"/>
              </a:rPr>
              <a:t>9</a:t>
            </a:r>
            <a:r>
              <a:rPr lang="en-US" sz="6000" kern="100" dirty="0">
                <a:effectLst/>
                <a:latin typeface="Function" panose="020B0500000000000000" pitchFamily="34" charset="0"/>
                <a:ea typeface="Segoe UI" panose="020B0502040204020203" pitchFamily="34" charset="0"/>
                <a:cs typeface="Arial" panose="020B0604020202020204" pitchFamily="34" charset="0"/>
              </a:rPr>
              <a:t> Anyone who runs ahead and does not </a:t>
            </a: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continue </a:t>
            </a:r>
          </a:p>
          <a:p>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in the teaching</a:t>
            </a:r>
            <a:r>
              <a:rPr lang="en-US" sz="6000" kern="100" dirty="0">
                <a:effectLst/>
                <a:latin typeface="Function" panose="020B0500000000000000" pitchFamily="34" charset="0"/>
                <a:ea typeface="Segoe UI" panose="020B0502040204020203" pitchFamily="34" charset="0"/>
                <a:cs typeface="Arial" panose="020B0604020202020204" pitchFamily="34" charset="0"/>
              </a:rPr>
              <a:t> of Christ does not have God; whoever </a:t>
            </a:r>
            <a:r>
              <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continues in the teaching </a:t>
            </a:r>
            <a:r>
              <a:rPr lang="en-US" sz="6000" kern="100" dirty="0">
                <a:effectLst/>
                <a:latin typeface="Function" panose="020B0500000000000000" pitchFamily="34" charset="0"/>
                <a:ea typeface="Segoe UI" panose="020B0502040204020203" pitchFamily="34" charset="0"/>
                <a:cs typeface="Arial" panose="020B0604020202020204" pitchFamily="34" charset="0"/>
              </a:rPr>
              <a:t>has both the Father </a:t>
            </a:r>
            <a:r>
              <a:rPr lang="en-US" sz="6000" kern="100" dirty="0">
                <a:latin typeface="Function" panose="020B0500000000000000" pitchFamily="34" charset="0"/>
                <a:ea typeface="Segoe UI" panose="020B0502040204020203" pitchFamily="34" charset="0"/>
                <a:cs typeface="Arial" panose="020B0604020202020204" pitchFamily="34" charset="0"/>
              </a:rPr>
              <a:t>and</a:t>
            </a:r>
            <a:r>
              <a:rPr lang="en-US" sz="6000" kern="100" dirty="0">
                <a:effectLst/>
                <a:latin typeface="Function" panose="020B0500000000000000" pitchFamily="34" charset="0"/>
                <a:ea typeface="Segoe UI" panose="020B0502040204020203" pitchFamily="34" charset="0"/>
                <a:cs typeface="Arial" panose="020B0604020202020204" pitchFamily="34" charset="0"/>
              </a:rPr>
              <a:t> the Son. </a:t>
            </a:r>
          </a:p>
        </p:txBody>
      </p:sp>
      <p:sp>
        <p:nvSpPr>
          <p:cNvPr id="4" name="Text Box 3">
            <a:extLst>
              <a:ext uri="{FF2B5EF4-FFF2-40B4-BE49-F238E27FC236}">
                <a16:creationId xmlns:a16="http://schemas.microsoft.com/office/drawing/2014/main" id="{4CF02077-B868-BF0E-BE67-FF81996F4E02}"/>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1:9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3712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E92EC-3BDB-5E13-2A78-5B860E16FCF9}"/>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1D3BA1F2-3797-4A0A-EC18-BB292A5FD61D}"/>
              </a:ext>
            </a:extLst>
          </p:cNvPr>
          <p:cNvSpPr txBox="1">
            <a:spLocks noChangeArrowheads="1"/>
          </p:cNvSpPr>
          <p:nvPr/>
        </p:nvSpPr>
        <p:spPr bwMode="auto">
          <a:xfrm>
            <a:off x="1365539" y="769634"/>
            <a:ext cx="15556922" cy="5139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6000" kern="100" baseline="30000" dirty="0">
                <a:effectLst/>
                <a:latin typeface="Function" panose="020B0500000000000000" pitchFamily="34" charset="0"/>
                <a:ea typeface="Segoe UI" panose="020B0502040204020203" pitchFamily="34" charset="0"/>
                <a:cs typeface="Arial" panose="020B0604020202020204" pitchFamily="34" charset="0"/>
              </a:rPr>
              <a:t>1</a:t>
            </a:r>
            <a:r>
              <a:rPr lang="en-US" sz="6000" kern="100" dirty="0">
                <a:effectLst/>
                <a:latin typeface="Function" panose="020B0500000000000000" pitchFamily="34" charset="0"/>
                <a:ea typeface="Segoe UI" panose="020B0502040204020203" pitchFamily="34" charset="0"/>
                <a:cs typeface="Arial" panose="020B0604020202020204" pitchFamily="34" charset="0"/>
              </a:rPr>
              <a:t> The elder, </a:t>
            </a:r>
          </a:p>
          <a:p>
            <a:r>
              <a:rPr lang="en-US" sz="2800" kern="100" dirty="0">
                <a:latin typeface="Function" panose="020B0500000000000000" pitchFamily="34" charset="0"/>
                <a:ea typeface="Segoe UI" panose="020B0502040204020203" pitchFamily="34" charset="0"/>
                <a:cs typeface="Arial" panose="020B0604020202020204" pitchFamily="34" charset="0"/>
              </a:rPr>
              <a:t> </a:t>
            </a:r>
            <a:endParaRPr lang="en-US" sz="1800" kern="100" dirty="0">
              <a:effectLst/>
              <a:latin typeface="Function" panose="020B0500000000000000" pitchFamily="34" charset="0"/>
              <a:ea typeface="Segoe UI" panose="020B0502040204020203" pitchFamily="34" charset="0"/>
              <a:cs typeface="Arial" panose="020B0604020202020204" pitchFamily="34" charset="0"/>
            </a:endParaRPr>
          </a:p>
          <a:p>
            <a:r>
              <a:rPr lang="en-US" sz="6000" kern="100" dirty="0">
                <a:effectLst/>
                <a:latin typeface="Function" panose="020B0500000000000000" pitchFamily="34" charset="0"/>
                <a:ea typeface="Segoe UI" panose="020B0502040204020203" pitchFamily="34" charset="0"/>
                <a:cs typeface="Arial" panose="020B0604020202020204" pitchFamily="34" charset="0"/>
              </a:rPr>
              <a:t>To the lady chosen by God and to her children, whom I love in the truth—and not I only, but also all who know the truth— </a:t>
            </a:r>
            <a:r>
              <a:rPr lang="en-US" sz="6000" kern="100" baseline="30000" dirty="0">
                <a:effectLst/>
                <a:latin typeface="Function" panose="020B0500000000000000" pitchFamily="34" charset="0"/>
                <a:ea typeface="Segoe UI" panose="020B0502040204020203" pitchFamily="34" charset="0"/>
                <a:cs typeface="Arial" panose="020B0604020202020204" pitchFamily="34" charset="0"/>
              </a:rPr>
              <a:t>2</a:t>
            </a:r>
            <a:r>
              <a:rPr lang="en-US" sz="6000" kern="100" dirty="0">
                <a:effectLst/>
                <a:latin typeface="Function" panose="020B0500000000000000" pitchFamily="34" charset="0"/>
                <a:ea typeface="Segoe UI" panose="020B0502040204020203" pitchFamily="34" charset="0"/>
                <a:cs typeface="Arial" panose="020B0604020202020204" pitchFamily="34" charset="0"/>
              </a:rPr>
              <a:t> because of the truth, which lives in us and will be with us forever: </a:t>
            </a:r>
          </a:p>
        </p:txBody>
      </p:sp>
      <p:sp>
        <p:nvSpPr>
          <p:cNvPr id="4" name="Text Box 3">
            <a:extLst>
              <a:ext uri="{FF2B5EF4-FFF2-40B4-BE49-F238E27FC236}">
                <a16:creationId xmlns:a16="http://schemas.microsoft.com/office/drawing/2014/main" id="{1E170D56-751F-2F69-044B-EEEFBE2C389E}"/>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1:1-2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923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C8EFFB-3772-445E-9492-BAF71C853E1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creenshot of a phone&#10;&#10;AI-generated content may be incorrect.">
            <a:extLst>
              <a:ext uri="{FF2B5EF4-FFF2-40B4-BE49-F238E27FC236}">
                <a16:creationId xmlns:a16="http://schemas.microsoft.com/office/drawing/2014/main" id="{25FAD2EB-29C6-EF05-248B-F3AFD9E650EF}"/>
              </a:ext>
            </a:extLst>
          </p:cNvPr>
          <p:cNvPicPr>
            <a:picLocks noChangeAspect="1"/>
          </p:cNvPicPr>
          <p:nvPr/>
        </p:nvPicPr>
        <p:blipFill>
          <a:blip r:embed="rId3">
            <a:extLst>
              <a:ext uri="{28A0092B-C50C-407E-A947-70E740481C1C}">
                <a14:useLocalDpi xmlns:a14="http://schemas.microsoft.com/office/drawing/2010/main" val="0"/>
              </a:ext>
            </a:extLst>
          </a:blip>
          <a:srcRect l="2204" r="-1" b="-1"/>
          <a:stretch>
            <a:fillRect/>
          </a:stretch>
        </p:blipFill>
        <p:spPr>
          <a:xfrm>
            <a:off x="20" y="1923"/>
            <a:ext cx="18287980" cy="10285077"/>
          </a:xfrm>
          <a:prstGeom prst="rect">
            <a:avLst/>
          </a:prstGeom>
        </p:spPr>
      </p:pic>
    </p:spTree>
    <p:extLst>
      <p:ext uri="{BB962C8B-B14F-4D97-AF65-F5344CB8AC3E}">
        <p14:creationId xmlns:p14="http://schemas.microsoft.com/office/powerpoint/2010/main" val="282963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78EFE-65F8-F598-6C2D-2962590D327A}"/>
            </a:ext>
          </a:extLst>
        </p:cNvPr>
        <p:cNvGrpSpPr/>
        <p:nvPr/>
      </p:nvGrpSpPr>
      <p:grpSpPr>
        <a:xfrm>
          <a:off x="0" y="0"/>
          <a:ext cx="0" cy="0"/>
          <a:chOff x="0" y="0"/>
          <a:chExt cx="0" cy="0"/>
        </a:xfrm>
      </p:grpSpPr>
      <p:pic>
        <p:nvPicPr>
          <p:cNvPr id="3" name="Picture 2" descr="Two men standing in a cave&#10;&#10;AI-generated content may be incorrect.">
            <a:extLst>
              <a:ext uri="{FF2B5EF4-FFF2-40B4-BE49-F238E27FC236}">
                <a16:creationId xmlns:a16="http://schemas.microsoft.com/office/drawing/2014/main" id="{9B2D2731-67DB-76FF-D119-3ECBA4051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286000" y="0"/>
            <a:ext cx="13716000" cy="10287000"/>
          </a:xfrm>
          <a:prstGeom prst="rect">
            <a:avLst/>
          </a:prstGeom>
        </p:spPr>
      </p:pic>
    </p:spTree>
    <p:extLst>
      <p:ext uri="{BB962C8B-B14F-4D97-AF65-F5344CB8AC3E}">
        <p14:creationId xmlns:p14="http://schemas.microsoft.com/office/powerpoint/2010/main" val="424302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6E4136-98C3-026D-E9C4-38C373D3AC0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ception desk in a building&#10;&#10;AI-generated content may be incorrect.">
            <a:extLst>
              <a:ext uri="{FF2B5EF4-FFF2-40B4-BE49-F238E27FC236}">
                <a16:creationId xmlns:a16="http://schemas.microsoft.com/office/drawing/2014/main" id="{22EF1F70-40D0-ADE1-B399-D2D1279A2E2E}"/>
              </a:ext>
            </a:extLst>
          </p:cNvPr>
          <p:cNvPicPr>
            <a:picLocks noChangeAspect="1"/>
          </p:cNvPicPr>
          <p:nvPr/>
        </p:nvPicPr>
        <p:blipFill>
          <a:blip r:embed="rId3">
            <a:extLst>
              <a:ext uri="{28A0092B-C50C-407E-A947-70E740481C1C}">
                <a14:useLocalDpi xmlns:a14="http://schemas.microsoft.com/office/drawing/2010/main" val="0"/>
              </a:ext>
            </a:extLst>
          </a:blip>
          <a:srcRect t="1957" b="13789"/>
          <a:stretch>
            <a:fillRect/>
          </a:stretch>
        </p:blipFill>
        <p:spPr>
          <a:xfrm>
            <a:off x="20" y="1923"/>
            <a:ext cx="18287980" cy="10285077"/>
          </a:xfrm>
          <a:prstGeom prst="rect">
            <a:avLst/>
          </a:prstGeom>
        </p:spPr>
      </p:pic>
    </p:spTree>
    <p:extLst>
      <p:ext uri="{BB962C8B-B14F-4D97-AF65-F5344CB8AC3E}">
        <p14:creationId xmlns:p14="http://schemas.microsoft.com/office/powerpoint/2010/main" val="390838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189E2-BFEC-E939-39DE-2256A84E67E9}"/>
            </a:ext>
          </a:extLst>
        </p:cNvPr>
        <p:cNvGrpSpPr/>
        <p:nvPr/>
      </p:nvGrpSpPr>
      <p:grpSpPr>
        <a:xfrm>
          <a:off x="0" y="0"/>
          <a:ext cx="0" cy="0"/>
          <a:chOff x="0" y="0"/>
          <a:chExt cx="0" cy="0"/>
        </a:xfrm>
      </p:grpSpPr>
      <p:pic>
        <p:nvPicPr>
          <p:cNvPr id="3" name="Picture 2" descr="A city next to water&#10;&#10;AI-generated content may be incorrect.">
            <a:extLst>
              <a:ext uri="{FF2B5EF4-FFF2-40B4-BE49-F238E27FC236}">
                <a16:creationId xmlns:a16="http://schemas.microsoft.com/office/drawing/2014/main" id="{57C1F717-E2C3-60EC-81BC-2CB6E68808AC}"/>
              </a:ext>
            </a:extLst>
          </p:cNvPr>
          <p:cNvPicPr>
            <a:picLocks noChangeAspect="1"/>
          </p:cNvPicPr>
          <p:nvPr/>
        </p:nvPicPr>
        <p:blipFill>
          <a:blip r:embed="rId3">
            <a:extLst>
              <a:ext uri="{28A0092B-C50C-407E-A947-70E740481C1C}">
                <a14:useLocalDpi xmlns:a14="http://schemas.microsoft.com/office/drawing/2010/main" val="0"/>
              </a:ext>
            </a:extLst>
          </a:blip>
          <a:srcRect l="5399" r="7785"/>
          <a:stretch>
            <a:fillRect/>
          </a:stretch>
        </p:blipFill>
        <p:spPr>
          <a:xfrm>
            <a:off x="1631" y="580644"/>
            <a:ext cx="18286369" cy="9125712"/>
          </a:xfrm>
          <a:prstGeom prst="rect">
            <a:avLst/>
          </a:prstGeom>
        </p:spPr>
      </p:pic>
    </p:spTree>
    <p:extLst>
      <p:ext uri="{BB962C8B-B14F-4D97-AF65-F5344CB8AC3E}">
        <p14:creationId xmlns:p14="http://schemas.microsoft.com/office/powerpoint/2010/main" val="26800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50FB5-B1A7-4DF7-90E2-45536275912B}"/>
            </a:ext>
          </a:extLst>
        </p:cNvPr>
        <p:cNvGrpSpPr/>
        <p:nvPr/>
      </p:nvGrpSpPr>
      <p:grpSpPr>
        <a:xfrm>
          <a:off x="0" y="0"/>
          <a:ext cx="0" cy="0"/>
          <a:chOff x="0" y="0"/>
          <a:chExt cx="0" cy="0"/>
        </a:xfrm>
      </p:grpSpPr>
      <p:pic>
        <p:nvPicPr>
          <p:cNvPr id="4" name="Picture 3" descr="A close-up of a person's head&#10;&#10;AI-generated content may be incorrect.">
            <a:extLst>
              <a:ext uri="{FF2B5EF4-FFF2-40B4-BE49-F238E27FC236}">
                <a16:creationId xmlns:a16="http://schemas.microsoft.com/office/drawing/2014/main" id="{3B5FF51A-0668-B28A-EAE7-120DA1A64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1" y="1940343"/>
            <a:ext cx="18260877" cy="6406313"/>
          </a:xfrm>
          <a:prstGeom prst="rect">
            <a:avLst/>
          </a:prstGeom>
        </p:spPr>
      </p:pic>
    </p:spTree>
    <p:extLst>
      <p:ext uri="{BB962C8B-B14F-4D97-AF65-F5344CB8AC3E}">
        <p14:creationId xmlns:p14="http://schemas.microsoft.com/office/powerpoint/2010/main" val="8850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27E4B-10AD-BF39-386D-DF1B36259E54}"/>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950BEF99-6DAC-F67D-5407-38B53F2F3F2B}"/>
              </a:ext>
            </a:extLst>
          </p:cNvPr>
          <p:cNvSpPr txBox="1">
            <a:spLocks noChangeArrowheads="1"/>
          </p:cNvSpPr>
          <p:nvPr/>
        </p:nvSpPr>
        <p:spPr bwMode="auto">
          <a:xfrm>
            <a:off x="1365539" y="769634"/>
            <a:ext cx="15556922"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algn="ctr"/>
            <a:r>
              <a:rPr lang="en-US" sz="6000" kern="100" dirty="0">
                <a:effectLst/>
                <a:latin typeface="Function" panose="020B0500000000000000" pitchFamily="34" charset="0"/>
                <a:ea typeface="Segoe UI" panose="020B0502040204020203" pitchFamily="34" charset="0"/>
                <a:cs typeface="Arial" panose="020B0604020202020204" pitchFamily="34" charset="0"/>
              </a:rPr>
              <a:t>Lessons for Our Lives</a:t>
            </a:r>
          </a:p>
          <a:p>
            <a:pPr algn="ctr"/>
            <a:endParaRPr lang="en-US" sz="6000" kern="100" dirty="0">
              <a:effectLst/>
              <a:latin typeface="Function" panose="020B0500000000000000" pitchFamily="34" charset="0"/>
              <a:ea typeface="Segoe UI" panose="020B0502040204020203" pitchFamily="34" charset="0"/>
              <a:cs typeface="Arial" panose="020B0604020202020204" pitchFamily="34" charset="0"/>
            </a:endParaRPr>
          </a:p>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Are we discerning people?</a:t>
            </a:r>
          </a:p>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Are we “continuing in the teaching?”</a:t>
            </a:r>
          </a:p>
          <a:p>
            <a:pPr marL="1143000" indent="-1143000">
              <a:buFont typeface="+mj-lt"/>
              <a:buAutoNum type="arabicPeriod"/>
            </a:pPr>
            <a:r>
              <a:rPr lang="en-US" sz="6000" kern="100" dirty="0">
                <a:solidFill>
                  <a:srgbClr val="FFC000"/>
                </a:solidFill>
                <a:latin typeface="Function" panose="020B0500000000000000" pitchFamily="34" charset="0"/>
                <a:ea typeface="Segoe UI" panose="020B0502040204020203" pitchFamily="34" charset="0"/>
                <a:cs typeface="Arial" panose="020B0604020202020204" pitchFamily="34" charset="0"/>
              </a:rPr>
              <a:t>Are we balanced?</a:t>
            </a:r>
            <a:endParaRPr lang="en-US" sz="60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414784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A0FDA-6540-E3B8-B0FD-6A25C35E7206}"/>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38C45B85-1452-D7E1-B2E7-4D4C4A75E3BB}"/>
              </a:ext>
            </a:extLst>
          </p:cNvPr>
          <p:cNvSpPr txBox="1">
            <a:spLocks noChangeArrowheads="1"/>
          </p:cNvSpPr>
          <p:nvPr/>
        </p:nvSpPr>
        <p:spPr bwMode="auto">
          <a:xfrm>
            <a:off x="1365539" y="769634"/>
            <a:ext cx="15556922"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a:buNone/>
            </a:pPr>
            <a:r>
              <a:rPr lang="en-US" sz="6000" kern="100" dirty="0">
                <a:effectLst/>
                <a:latin typeface="Function" panose="020B0500000000000000" pitchFamily="34" charset="0"/>
                <a:ea typeface="Segoe UI" panose="020B0502040204020203" pitchFamily="34" charset="0"/>
                <a:cs typeface="Arial" panose="020B0604020202020204" pitchFamily="34" charset="0"/>
              </a:rPr>
              <a:t>“Our love grows soft if it is not strengthened by truth, and our truth hard if it is not softened by love. Scripture commands us both to love each other in the truth and to hold the truth in love.”</a:t>
            </a:r>
            <a:endParaRPr lang="en-US" sz="6000" kern="100" dirty="0">
              <a:solidFill>
                <a:srgbClr val="FFC000"/>
              </a:solidFill>
              <a:effectLst/>
              <a:latin typeface="Function" panose="020B0500000000000000" pitchFamily="34" charset="0"/>
              <a:ea typeface="Aptos" panose="020B0004020202020204" pitchFamily="34" charset="0"/>
              <a:cs typeface="Arial" panose="020B0604020202020204" pitchFamily="34" charset="0"/>
            </a:endParaRPr>
          </a:p>
        </p:txBody>
      </p:sp>
      <p:sp>
        <p:nvSpPr>
          <p:cNvPr id="4" name="Text Box 3">
            <a:extLst>
              <a:ext uri="{FF2B5EF4-FFF2-40B4-BE49-F238E27FC236}">
                <a16:creationId xmlns:a16="http://schemas.microsoft.com/office/drawing/2014/main" id="{2E13F19B-B957-82CE-B3C9-EADB2AD978FD}"/>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 John Stott (pastor and theologian) </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1531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9866A-F3C7-21AB-A39C-8F2CA4D65FAA}"/>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78655F2B-6A3A-C2B2-B978-ABA182FE22AB}"/>
              </a:ext>
            </a:extLst>
          </p:cNvPr>
          <p:cNvSpPr txBox="1">
            <a:spLocks noChangeArrowheads="1"/>
          </p:cNvSpPr>
          <p:nvPr/>
        </p:nvSpPr>
        <p:spPr bwMode="auto">
          <a:xfrm>
            <a:off x="1365539" y="4174004"/>
            <a:ext cx="15556922"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R="0" algn="ctr"/>
            <a:r>
              <a:rPr lang="en-US" sz="6000" kern="100" dirty="0">
                <a:effectLst/>
                <a:latin typeface="Function" panose="020B0500000000000000" pitchFamily="34" charset="0"/>
                <a:ea typeface="Segoe UI" panose="020B0502040204020203" pitchFamily="34" charset="0"/>
                <a:cs typeface="Arial" panose="020B0604020202020204" pitchFamily="34" charset="0"/>
              </a:rPr>
              <a:t>Truth without love is not truth.</a:t>
            </a:r>
          </a:p>
          <a:p>
            <a:pPr marR="0" algn="ctr"/>
            <a:r>
              <a:rPr lang="en-US" sz="6000" kern="100" dirty="0">
                <a:effectLst/>
                <a:latin typeface="Function" panose="020B0500000000000000" pitchFamily="34" charset="0"/>
                <a:ea typeface="Segoe UI" panose="020B0502040204020203" pitchFamily="34" charset="0"/>
                <a:cs typeface="Arial" panose="020B0604020202020204" pitchFamily="34" charset="0"/>
              </a:rPr>
              <a:t>Love without truth is not love. </a:t>
            </a:r>
          </a:p>
        </p:txBody>
      </p:sp>
    </p:spTree>
    <p:extLst>
      <p:ext uri="{BB962C8B-B14F-4D97-AF65-F5344CB8AC3E}">
        <p14:creationId xmlns:p14="http://schemas.microsoft.com/office/powerpoint/2010/main" val="232760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24532-7887-9E44-B297-3A51A4F339E8}"/>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AAED8ACD-01E6-1841-6CB1-E98F5FEE7A05}"/>
              </a:ext>
            </a:extLst>
          </p:cNvPr>
          <p:cNvSpPr txBox="1">
            <a:spLocks noChangeArrowheads="1"/>
          </p:cNvSpPr>
          <p:nvPr/>
        </p:nvSpPr>
        <p:spPr bwMode="auto">
          <a:xfrm>
            <a:off x="1365539" y="3758505"/>
            <a:ext cx="15556922" cy="2769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3</a:t>
            </a:r>
            <a:r>
              <a:rPr lang="en-US" sz="5800" kern="100" dirty="0">
                <a:effectLst/>
                <a:latin typeface="Function" panose="020B0500000000000000" pitchFamily="34" charset="0"/>
                <a:ea typeface="Segoe UI" panose="020B0502040204020203" pitchFamily="34" charset="0"/>
                <a:cs typeface="Arial" panose="020B0604020202020204" pitchFamily="34" charset="0"/>
              </a:rPr>
              <a:t> Grace, mercy &amp; peace from God the Father and from Jesus Christ, the Father’s Son, will be with us in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truth</a:t>
            </a:r>
            <a:r>
              <a:rPr lang="en-US" sz="5800" kern="100" dirty="0">
                <a:effectLst/>
                <a:latin typeface="Function" panose="020B0500000000000000" pitchFamily="34" charset="0"/>
                <a:ea typeface="Segoe UI" panose="020B0502040204020203" pitchFamily="34" charset="0"/>
                <a:cs typeface="Arial" panose="020B0604020202020204" pitchFamily="34" charset="0"/>
              </a:rPr>
              <a:t> and </a:t>
            </a:r>
            <a:r>
              <a:rPr lang="en-US" sz="5800" kern="100" dirty="0">
                <a:solidFill>
                  <a:srgbClr val="FFC000"/>
                </a:solidFill>
                <a:effectLst/>
                <a:latin typeface="Function" panose="020B0500000000000000" pitchFamily="34" charset="0"/>
                <a:ea typeface="Segoe UI" panose="020B0502040204020203" pitchFamily="34" charset="0"/>
                <a:cs typeface="Arial" panose="020B0604020202020204" pitchFamily="34" charset="0"/>
              </a:rPr>
              <a:t>love.  </a:t>
            </a:r>
          </a:p>
        </p:txBody>
      </p:sp>
      <p:sp>
        <p:nvSpPr>
          <p:cNvPr id="4" name="Text Box 3">
            <a:extLst>
              <a:ext uri="{FF2B5EF4-FFF2-40B4-BE49-F238E27FC236}">
                <a16:creationId xmlns:a16="http://schemas.microsoft.com/office/drawing/2014/main" id="{2DCA302A-3AC5-58AD-272D-13CB5FA895E3}"/>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1:3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24752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CBC55-8C5D-5034-F5FD-AC59970A2199}"/>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573A69FE-F4FE-4D25-4243-67042F5293B2}"/>
              </a:ext>
            </a:extLst>
          </p:cNvPr>
          <p:cNvSpPr txBox="1">
            <a:spLocks noChangeArrowheads="1"/>
          </p:cNvSpPr>
          <p:nvPr/>
        </p:nvSpPr>
        <p:spPr bwMode="auto">
          <a:xfrm>
            <a:off x="1365539" y="769634"/>
            <a:ext cx="15556922" cy="6894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a:t>
            </a:r>
            <a:r>
              <a:rPr lang="en-US" sz="5800" kern="100" dirty="0">
                <a:effectLst/>
                <a:latin typeface="Function" panose="020B0500000000000000" pitchFamily="34" charset="0"/>
                <a:ea typeface="Segoe UI" panose="020B0502040204020203" pitchFamily="34" charset="0"/>
                <a:cs typeface="Arial" panose="020B0604020202020204" pitchFamily="34" charset="0"/>
              </a:rPr>
              <a:t> The elder, </a:t>
            </a:r>
          </a:p>
          <a:p>
            <a:r>
              <a:rPr lang="en-US" sz="3600" kern="100" dirty="0">
                <a:effectLst/>
                <a:latin typeface="Function" panose="020B0500000000000000" pitchFamily="34" charset="0"/>
                <a:ea typeface="Segoe UI" panose="020B0502040204020203" pitchFamily="34" charset="0"/>
                <a:cs typeface="Arial" panose="020B0604020202020204" pitchFamily="34" charset="0"/>
              </a:rPr>
              <a:t> </a:t>
            </a:r>
          </a:p>
          <a:p>
            <a:r>
              <a:rPr lang="en-US" sz="5800" kern="100" dirty="0">
                <a:effectLst/>
                <a:latin typeface="Function" panose="020B0500000000000000" pitchFamily="34" charset="0"/>
                <a:ea typeface="Segoe UI" panose="020B0502040204020203" pitchFamily="34" charset="0"/>
                <a:cs typeface="Arial" panose="020B0604020202020204" pitchFamily="34" charset="0"/>
              </a:rPr>
              <a:t>To the lady chosen by God and to her children, whom I love in the truth—and not I only, but also all who know the truth—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2</a:t>
            </a:r>
            <a:r>
              <a:rPr lang="en-US" sz="5800" kern="100" dirty="0">
                <a:effectLst/>
                <a:latin typeface="Function" panose="020B0500000000000000" pitchFamily="34" charset="0"/>
                <a:ea typeface="Segoe UI" panose="020B0502040204020203" pitchFamily="34" charset="0"/>
                <a:cs typeface="Arial" panose="020B0604020202020204" pitchFamily="34" charset="0"/>
              </a:rPr>
              <a:t> because of the truth, which lives in us and will be with us forever: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3</a:t>
            </a:r>
            <a:r>
              <a:rPr lang="en-US" sz="5800" kern="100" dirty="0">
                <a:effectLst/>
                <a:latin typeface="Function" panose="020B0500000000000000" pitchFamily="34" charset="0"/>
                <a:ea typeface="Segoe UI" panose="020B0502040204020203" pitchFamily="34" charset="0"/>
                <a:cs typeface="Arial" panose="020B0604020202020204" pitchFamily="34" charset="0"/>
              </a:rPr>
              <a:t> Grace, mercy &amp; peace from God the Father and from Jesus Christ, the Father’s Son, will be with us in truth and love.  </a:t>
            </a:r>
          </a:p>
        </p:txBody>
      </p:sp>
      <p:sp>
        <p:nvSpPr>
          <p:cNvPr id="4" name="Text Box 3">
            <a:extLst>
              <a:ext uri="{FF2B5EF4-FFF2-40B4-BE49-F238E27FC236}">
                <a16:creationId xmlns:a16="http://schemas.microsoft.com/office/drawing/2014/main" id="{2553D7E8-2145-AA26-13E3-323CA93CC82F}"/>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1:1-3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6898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1893-8D0E-5CDE-23A3-F9901EFA746B}"/>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221BAABC-D68C-5104-6903-981B1E3A748C}"/>
              </a:ext>
            </a:extLst>
          </p:cNvPr>
          <p:cNvSpPr txBox="1">
            <a:spLocks noChangeArrowheads="1"/>
          </p:cNvSpPr>
          <p:nvPr/>
        </p:nvSpPr>
        <p:spPr bwMode="auto">
          <a:xfrm>
            <a:off x="1365539" y="769634"/>
            <a:ext cx="15556922" cy="74789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4</a:t>
            </a:r>
            <a:r>
              <a:rPr lang="en-US" sz="5800" kern="100" dirty="0">
                <a:effectLst/>
                <a:latin typeface="Function" panose="020B0500000000000000" pitchFamily="34" charset="0"/>
                <a:ea typeface="Segoe UI" panose="020B0502040204020203" pitchFamily="34" charset="0"/>
                <a:cs typeface="Arial" panose="020B0604020202020204" pitchFamily="34" charset="0"/>
              </a:rPr>
              <a:t> It has given me great joy to find some of your children walking in the truth, just as the Father commanded us.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5</a:t>
            </a:r>
            <a:r>
              <a:rPr lang="en-US" sz="5800" kern="100" dirty="0">
                <a:effectLst/>
                <a:latin typeface="Function" panose="020B0500000000000000" pitchFamily="34" charset="0"/>
                <a:ea typeface="Segoe UI" panose="020B0502040204020203" pitchFamily="34" charset="0"/>
                <a:cs typeface="Arial" panose="020B0604020202020204" pitchFamily="34" charset="0"/>
              </a:rPr>
              <a:t> And now, dear lady, I am not writing you a new command but one we have had from the beginning. I ask that we love one another. </a:t>
            </a:r>
          </a:p>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6</a:t>
            </a:r>
            <a:r>
              <a:rPr lang="en-US" sz="5800" kern="100" dirty="0">
                <a:effectLst/>
                <a:latin typeface="Function" panose="020B0500000000000000" pitchFamily="34" charset="0"/>
                <a:ea typeface="Segoe UI" panose="020B0502040204020203" pitchFamily="34" charset="0"/>
                <a:cs typeface="Arial" panose="020B0604020202020204" pitchFamily="34" charset="0"/>
              </a:rPr>
              <a:t> And this is love: that we walk in obedience to his commands. As you have heard from the beginning, his command is that you walk in love. </a:t>
            </a:r>
          </a:p>
        </p:txBody>
      </p:sp>
      <p:sp>
        <p:nvSpPr>
          <p:cNvPr id="4" name="Text Box 3">
            <a:extLst>
              <a:ext uri="{FF2B5EF4-FFF2-40B4-BE49-F238E27FC236}">
                <a16:creationId xmlns:a16="http://schemas.microsoft.com/office/drawing/2014/main" id="{FFC98204-EAE7-3838-A8F3-0B45DE3BAD56}"/>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1:4-6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7688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77C1-4571-AB6B-7F64-6BA322DAAAF2}"/>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0CDABCF3-AAE4-93EA-DFFF-0A5D86278657}"/>
              </a:ext>
            </a:extLst>
          </p:cNvPr>
          <p:cNvSpPr txBox="1">
            <a:spLocks noChangeArrowheads="1"/>
          </p:cNvSpPr>
          <p:nvPr/>
        </p:nvSpPr>
        <p:spPr bwMode="auto">
          <a:xfrm>
            <a:off x="1365539" y="769634"/>
            <a:ext cx="15556922" cy="840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7</a:t>
            </a:r>
            <a:r>
              <a:rPr lang="en-US" sz="5800" kern="100" dirty="0">
                <a:effectLst/>
                <a:latin typeface="Function" panose="020B0500000000000000" pitchFamily="34" charset="0"/>
                <a:ea typeface="Segoe UI" panose="020B0502040204020203" pitchFamily="34" charset="0"/>
                <a:cs typeface="Arial" panose="020B0604020202020204" pitchFamily="34" charset="0"/>
              </a:rPr>
              <a:t> I say this because many deceivers, who do not acknowledge Jesus Christ as coming in the flesh, have gone out into the world. Any such person is the deceiver and the antichrist.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8</a:t>
            </a:r>
            <a:r>
              <a:rPr lang="en-US" sz="5800" kern="100" dirty="0">
                <a:effectLst/>
                <a:latin typeface="Function" panose="020B0500000000000000" pitchFamily="34" charset="0"/>
                <a:ea typeface="Segoe UI" panose="020B0502040204020203" pitchFamily="34" charset="0"/>
                <a:cs typeface="Arial" panose="020B0604020202020204" pitchFamily="34" charset="0"/>
              </a:rPr>
              <a:t> Watch out that you do not lose what we have worked for, but that you may be rewarded fully.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9</a:t>
            </a:r>
            <a:r>
              <a:rPr lang="en-US" sz="5800" kern="100" dirty="0">
                <a:effectLst/>
                <a:latin typeface="Function" panose="020B0500000000000000" pitchFamily="34" charset="0"/>
                <a:ea typeface="Segoe UI" panose="020B0502040204020203" pitchFamily="34" charset="0"/>
                <a:cs typeface="Arial" panose="020B0604020202020204" pitchFamily="34" charset="0"/>
              </a:rPr>
              <a:t> Anyone who runs ahead and does not continue in the teaching of Christ does not have God; whoever continues in the teaching has both the Father and the Son. </a:t>
            </a:r>
          </a:p>
        </p:txBody>
      </p:sp>
      <p:sp>
        <p:nvSpPr>
          <p:cNvPr id="4" name="Text Box 3">
            <a:extLst>
              <a:ext uri="{FF2B5EF4-FFF2-40B4-BE49-F238E27FC236}">
                <a16:creationId xmlns:a16="http://schemas.microsoft.com/office/drawing/2014/main" id="{678F6D07-34FA-65F8-C74C-53779C1BB4FF}"/>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1:7-9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2785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3B166-DB25-FA3B-CEB9-9A4BACBF92B6}"/>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63786E2F-054B-7600-0173-8D4C5F146C0F}"/>
              </a:ext>
            </a:extLst>
          </p:cNvPr>
          <p:cNvSpPr txBox="1">
            <a:spLocks noChangeArrowheads="1"/>
          </p:cNvSpPr>
          <p:nvPr/>
        </p:nvSpPr>
        <p:spPr bwMode="auto">
          <a:xfrm>
            <a:off x="1365539" y="769634"/>
            <a:ext cx="15556922" cy="7232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10</a:t>
            </a:r>
            <a:r>
              <a:rPr lang="en-US" sz="5800" kern="100" dirty="0">
                <a:effectLst/>
                <a:latin typeface="Function" panose="020B0500000000000000" pitchFamily="34" charset="0"/>
                <a:ea typeface="Segoe UI" panose="020B0502040204020203" pitchFamily="34" charset="0"/>
                <a:cs typeface="Arial" panose="020B0604020202020204" pitchFamily="34" charset="0"/>
              </a:rPr>
              <a:t> If anyone comes to you and does not bring this teaching, do not take them into your house or welcome them.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11</a:t>
            </a:r>
            <a:r>
              <a:rPr lang="en-US" sz="5800" kern="100" dirty="0">
                <a:effectLst/>
                <a:latin typeface="Function" panose="020B0500000000000000" pitchFamily="34" charset="0"/>
                <a:ea typeface="Segoe UI" panose="020B0502040204020203" pitchFamily="34" charset="0"/>
                <a:cs typeface="Arial" panose="020B0604020202020204" pitchFamily="34" charset="0"/>
              </a:rPr>
              <a:t> Anyone who welcomes them shares in their wicked work. </a:t>
            </a:r>
            <a:r>
              <a:rPr lang="en-US" sz="5800" kern="100" baseline="30000" dirty="0">
                <a:effectLst/>
                <a:latin typeface="Function" panose="020B0500000000000000" pitchFamily="34" charset="0"/>
                <a:ea typeface="Segoe UI" panose="020B0502040204020203" pitchFamily="34" charset="0"/>
                <a:cs typeface="Arial" panose="020B0604020202020204" pitchFamily="34" charset="0"/>
              </a:rPr>
              <a:t>12</a:t>
            </a:r>
            <a:r>
              <a:rPr lang="en-US" sz="5800" kern="100" dirty="0">
                <a:effectLst/>
                <a:latin typeface="Function" panose="020B0500000000000000" pitchFamily="34" charset="0"/>
                <a:ea typeface="Segoe UI" panose="020B0502040204020203" pitchFamily="34" charset="0"/>
                <a:cs typeface="Arial" panose="020B0604020202020204" pitchFamily="34" charset="0"/>
              </a:rPr>
              <a:t> I have much to write to you, but I do not want to use paper and ink. Instead, I hope to visit you and talk with you face to face, so that our joy may be complete. </a:t>
            </a:r>
            <a:r>
              <a:rPr lang="en-US" sz="5800" kern="100" baseline="30000" dirty="0">
                <a:latin typeface="Function" panose="020B0500000000000000" pitchFamily="34" charset="0"/>
                <a:ea typeface="Segoe UI" panose="020B0502040204020203" pitchFamily="34" charset="0"/>
                <a:cs typeface="Arial" panose="020B0604020202020204" pitchFamily="34" charset="0"/>
              </a:rPr>
              <a:t>13</a:t>
            </a:r>
            <a:r>
              <a:rPr lang="en-US" sz="5800" kern="100" dirty="0">
                <a:latin typeface="Function" panose="020B0500000000000000" pitchFamily="34" charset="0"/>
                <a:ea typeface="Segoe UI" panose="020B0502040204020203" pitchFamily="34" charset="0"/>
                <a:cs typeface="Arial" panose="020B0604020202020204" pitchFamily="34" charset="0"/>
              </a:rPr>
              <a:t> The children of your</a:t>
            </a:r>
            <a:endParaRPr lang="en-US" sz="5800" kern="100" dirty="0">
              <a:effectLst/>
              <a:latin typeface="Function" panose="020B0500000000000000" pitchFamily="34" charset="0"/>
              <a:ea typeface="Segoe UI" panose="020B0502040204020203" pitchFamily="34" charset="0"/>
              <a:cs typeface="Arial" panose="020B0604020202020204" pitchFamily="34" charset="0"/>
            </a:endParaRPr>
          </a:p>
          <a:p>
            <a:r>
              <a:rPr lang="en-US" sz="5800" kern="100" dirty="0">
                <a:effectLst/>
                <a:latin typeface="Function" panose="020B0500000000000000" pitchFamily="34" charset="0"/>
                <a:ea typeface="Segoe UI" panose="020B0502040204020203" pitchFamily="34" charset="0"/>
                <a:cs typeface="Arial" panose="020B0604020202020204" pitchFamily="34" charset="0"/>
              </a:rPr>
              <a:t>sister, who is chosen by God, send their greetings. </a:t>
            </a:r>
          </a:p>
        </p:txBody>
      </p:sp>
      <p:sp>
        <p:nvSpPr>
          <p:cNvPr id="4" name="Text Box 3">
            <a:extLst>
              <a:ext uri="{FF2B5EF4-FFF2-40B4-BE49-F238E27FC236}">
                <a16:creationId xmlns:a16="http://schemas.microsoft.com/office/drawing/2014/main" id="{31A48967-36C8-55E4-43A4-CE903215C875}"/>
              </a:ext>
            </a:extLst>
          </p:cNvPr>
          <p:cNvSpPr txBox="1">
            <a:spLocks noChangeArrowheads="1"/>
          </p:cNvSpPr>
          <p:nvPr/>
        </p:nvSpPr>
        <p:spPr bwMode="auto">
          <a:xfrm>
            <a:off x="2098964" y="8482876"/>
            <a:ext cx="1482349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0" marR="0" lvl="0" indent="0" algn="r" defTabSz="1306513" rtl="0" eaLnBrk="1" fontAlgn="auto" latinLnBrk="0" hangingPunct="1">
              <a:lnSpc>
                <a:spcPct val="100000"/>
              </a:lnSpc>
              <a:spcBef>
                <a:spcPts val="0"/>
              </a:spcBef>
              <a:spcAft>
                <a:spcPts val="0"/>
              </a:spcAft>
              <a:buClrTx/>
              <a:buSzTx/>
              <a:buFontTx/>
              <a:buNone/>
              <a:tabLst/>
              <a:defRPr/>
            </a:pPr>
            <a:r>
              <a:rPr lang="en-US" sz="5000" dirty="0">
                <a:solidFill>
                  <a:prstClr val="white"/>
                </a:solidFill>
                <a:latin typeface="Function" panose="020B0500000000000000" pitchFamily="34" charset="0"/>
                <a:ea typeface="Helvetica Neue" panose="02000503000000020004" pitchFamily="2" charset="0"/>
                <a:cs typeface="Helvetica Neue" panose="02000503000000020004" pitchFamily="2" charset="0"/>
              </a:rPr>
              <a:t>2 John 1:10-13 (NIV)</a:t>
            </a:r>
            <a:endParaRPr kumimoji="0" lang="en-US" sz="5000" b="0" i="0" u="none" strike="noStrike" kern="1200" cap="none" spc="0" normalizeH="0" baseline="0" noProof="0" dirty="0">
              <a:ln>
                <a:noFill/>
              </a:ln>
              <a:solidFill>
                <a:srgbClr val="C00000"/>
              </a:solidFill>
              <a:effectLst/>
              <a:uLnTx/>
              <a:uFillTx/>
              <a:latin typeface="Function" panose="020B0500000000000000"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4358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54EC1-41EF-2043-9F6F-861497308D7A}"/>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F695EA19-1A5C-9F16-B3C0-DAADC05EC5F8}"/>
              </a:ext>
            </a:extLst>
          </p:cNvPr>
          <p:cNvSpPr txBox="1">
            <a:spLocks noChangeArrowheads="1"/>
          </p:cNvSpPr>
          <p:nvPr/>
        </p:nvSpPr>
        <p:spPr bwMode="auto">
          <a:xfrm>
            <a:off x="1365539" y="3712339"/>
            <a:ext cx="15556922"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nchor="t">
            <a:spAutoFit/>
          </a:bodyPr>
          <a:lstStyle>
            <a:lvl1pPr defTabSz="1306513">
              <a:defRPr>
                <a:solidFill>
                  <a:schemeClr val="tx1"/>
                </a:solidFill>
                <a:latin typeface="Arial" charset="0"/>
              </a:defRPr>
            </a:lvl1pPr>
            <a:lvl2pPr defTabSz="1306513">
              <a:defRPr>
                <a:solidFill>
                  <a:schemeClr val="tx1"/>
                </a:solidFill>
                <a:latin typeface="Arial" charset="0"/>
              </a:defRPr>
            </a:lvl2pPr>
            <a:lvl3pPr defTabSz="1306513">
              <a:defRPr>
                <a:solidFill>
                  <a:schemeClr val="tx1"/>
                </a:solidFill>
                <a:latin typeface="Arial" charset="0"/>
              </a:defRPr>
            </a:lvl3pPr>
            <a:lvl4pPr defTabSz="1306513">
              <a:defRPr>
                <a:solidFill>
                  <a:schemeClr val="tx1"/>
                </a:solidFill>
                <a:latin typeface="Arial" charset="0"/>
              </a:defRPr>
            </a:lvl4pPr>
            <a:lvl5pPr defTabSz="1306513">
              <a:defRPr>
                <a:solidFill>
                  <a:schemeClr val="tx1"/>
                </a:solidFill>
                <a:latin typeface="Arial" charset="0"/>
              </a:defRPr>
            </a:lvl5pPr>
            <a:lvl6pPr defTabSz="1306513" fontAlgn="base">
              <a:spcBef>
                <a:spcPct val="0"/>
              </a:spcBef>
              <a:spcAft>
                <a:spcPct val="0"/>
              </a:spcAft>
              <a:defRPr>
                <a:solidFill>
                  <a:schemeClr val="tx1"/>
                </a:solidFill>
                <a:latin typeface="Arial" charset="0"/>
              </a:defRPr>
            </a:lvl6pPr>
            <a:lvl7pPr defTabSz="1306513" fontAlgn="base">
              <a:spcBef>
                <a:spcPct val="0"/>
              </a:spcBef>
              <a:spcAft>
                <a:spcPct val="0"/>
              </a:spcAft>
              <a:defRPr>
                <a:solidFill>
                  <a:schemeClr val="tx1"/>
                </a:solidFill>
                <a:latin typeface="Arial" charset="0"/>
              </a:defRPr>
            </a:lvl7pPr>
            <a:lvl8pPr defTabSz="1306513" fontAlgn="base">
              <a:spcBef>
                <a:spcPct val="0"/>
              </a:spcBef>
              <a:spcAft>
                <a:spcPct val="0"/>
              </a:spcAft>
              <a:defRPr>
                <a:solidFill>
                  <a:schemeClr val="tx1"/>
                </a:solidFill>
                <a:latin typeface="Arial" charset="0"/>
              </a:defRPr>
            </a:lvl8pPr>
            <a:lvl9pPr defTabSz="1306513" fontAlgn="base">
              <a:spcBef>
                <a:spcPct val="0"/>
              </a:spcBef>
              <a:spcAft>
                <a:spcPct val="0"/>
              </a:spcAft>
              <a:defRPr>
                <a:solidFill>
                  <a:schemeClr val="tx1"/>
                </a:solidFill>
                <a:latin typeface="Arial" charset="0"/>
              </a:defRPr>
            </a:lvl9pPr>
          </a:lstStyle>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Why did he write the letter?</a:t>
            </a:r>
          </a:p>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What is the letter about?</a:t>
            </a:r>
          </a:p>
          <a:p>
            <a:pPr marL="1143000" indent="-1143000">
              <a:buFont typeface="+mj-lt"/>
              <a:buAutoNum type="arabicPeriod"/>
            </a:pPr>
            <a:r>
              <a:rPr lang="en-US" sz="6000" kern="100" dirty="0">
                <a:effectLst/>
                <a:latin typeface="Function" panose="020B0500000000000000" pitchFamily="34" charset="0"/>
                <a:ea typeface="Segoe UI" panose="020B0502040204020203" pitchFamily="34" charset="0"/>
                <a:cs typeface="Arial" panose="020B0604020202020204" pitchFamily="34" charset="0"/>
              </a:rPr>
              <a:t>So what? How does this apply to us?</a:t>
            </a:r>
          </a:p>
        </p:txBody>
      </p:sp>
    </p:spTree>
    <p:extLst>
      <p:ext uri="{BB962C8B-B14F-4D97-AF65-F5344CB8AC3E}">
        <p14:creationId xmlns:p14="http://schemas.microsoft.com/office/powerpoint/2010/main" val="169202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154BC740CFA409AC911220C7105B9" ma:contentTypeVersion="19" ma:contentTypeDescription="Create a new document." ma:contentTypeScope="" ma:versionID="f1bbd6eea75d55dc7e0df09eba03b243">
  <xsd:schema xmlns:xsd="http://www.w3.org/2001/XMLSchema" xmlns:xs="http://www.w3.org/2001/XMLSchema" xmlns:p="http://schemas.microsoft.com/office/2006/metadata/properties" xmlns:ns2="a5ac1cce-f7ca-4aff-8f53-4853869239dd" xmlns:ns3="45a59a34-78d8-4c11-9ab4-449fd66f4085" targetNamespace="http://schemas.microsoft.com/office/2006/metadata/properties" ma:root="true" ma:fieldsID="dc2667bcf53a0e9aeaa9fde6e7a3a878" ns2:_="" ns3:_="">
    <xsd:import namespace="a5ac1cce-f7ca-4aff-8f53-4853869239dd"/>
    <xsd:import namespace="45a59a34-78d8-4c11-9ab4-449fd66f40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ac1cce-f7ca-4aff-8f53-4853869239d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d0305c-ae00-440d-93f1-835e31d2f6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a59a34-78d8-4c11-9ab4-449fd66f40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f3a31e5-57cb-4965-b68a-9df99179bd0d}" ma:internalName="TaxCatchAll" ma:showField="CatchAllData" ma:web="45a59a34-78d8-4c11-9ab4-449fd66f40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a59a34-78d8-4c11-9ab4-449fd66f4085">
      <UserInfo>
        <DisplayName>Charles Yu</DisplayName>
        <AccountId>23</AccountId>
        <AccountType/>
      </UserInfo>
      <UserInfo>
        <DisplayName>Bryce Goff</DisplayName>
        <AccountId>333</AccountId>
        <AccountType/>
      </UserInfo>
      <UserInfo>
        <DisplayName>Mark Wyse</DisplayName>
        <AccountId>6</AccountId>
        <AccountType/>
      </UserInfo>
    </SharedWithUsers>
    <TaxCatchAll xmlns="45a59a34-78d8-4c11-9ab4-449fd66f4085" xsi:nil="true"/>
    <lcf76f155ced4ddcb4097134ff3c332f xmlns="a5ac1cce-f7ca-4aff-8f53-4853869239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A93DDE-8E99-436D-9663-7E049C274432}">
  <ds:schemaRefs>
    <ds:schemaRef ds:uri="45a59a34-78d8-4c11-9ab4-449fd66f4085"/>
    <ds:schemaRef ds:uri="a5ac1cce-f7ca-4aff-8f53-4853869239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626BDD-8166-4622-90B3-8280E609B720}">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45a59a34-78d8-4c11-9ab4-449fd66f4085"/>
    <ds:schemaRef ds:uri="a5ac1cce-f7ca-4aff-8f53-4853869239dd"/>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694DE90-F36C-4045-BD43-8DDD7508C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702</TotalTime>
  <Words>1787</Words>
  <Application>Microsoft Office PowerPoint</Application>
  <PresentationFormat>Custom</PresentationFormat>
  <Paragraphs>186</Paragraphs>
  <Slides>48</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Function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Wyse</dc:creator>
  <cp:lastModifiedBy>Amy Hauptman</cp:lastModifiedBy>
  <cp:revision>109</cp:revision>
  <cp:lastPrinted>2020-10-08T20:31:27Z</cp:lastPrinted>
  <dcterms:modified xsi:type="dcterms:W3CDTF">2025-07-07T14:30:06Z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0x010100A14154BC740CFA409AC911220C7105B9</vt:lpwstr>
  </property>
  <property fmtid="{D5CDD505-2E9C-101B-9397-08002B2CF9AE}" pid="3" name="Order">
    <vt:r8>130800</vt:r8>
  </property>
  <property fmtid="{D5CDD505-2E9C-101B-9397-08002B2CF9AE}" pid="4" name="ComplianceAssetId">
    <vt:lpwstr/>
  </property>
  <property fmtid="{D5CDD505-2E9C-101B-9397-08002B2CF9AE}" pid="5" name="MediaServiceImageTags">
    <vt:lpwstr/>
  </property>
</Properties>
</file>